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828" r:id="rId1"/>
  </p:sldMasterIdLst>
  <p:handoutMasterIdLst>
    <p:handoutMasterId r:id="rId14"/>
  </p:handoutMasterIdLst>
  <p:sldIdLst>
    <p:sldId id="259" r:id="rId2"/>
    <p:sldId id="308" r:id="rId3"/>
    <p:sldId id="288" r:id="rId4"/>
    <p:sldId id="313" r:id="rId5"/>
    <p:sldId id="287" r:id="rId6"/>
    <p:sldId id="319" r:id="rId7"/>
    <p:sldId id="314" r:id="rId8"/>
    <p:sldId id="311" r:id="rId9"/>
    <p:sldId id="321" r:id="rId10"/>
    <p:sldId id="322" r:id="rId11"/>
    <p:sldId id="318" r:id="rId12"/>
    <p:sldId id="317" r:id="rId13"/>
  </p:sldIdLst>
  <p:sldSz cx="9144000" cy="6858000" type="letter"/>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9" autoAdjust="0"/>
    <p:restoredTop sz="96473" autoAdjust="0"/>
  </p:normalViewPr>
  <p:slideViewPr>
    <p:cSldViewPr>
      <p:cViewPr>
        <p:scale>
          <a:sx n="96" d="100"/>
          <a:sy n="96" d="100"/>
        </p:scale>
        <p:origin x="-1182" y="-48"/>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E9223-96B8-4B2E-8FA6-E3BC7A79E338}"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s-GT"/>
        </a:p>
      </dgm:t>
    </dgm:pt>
    <dgm:pt modelId="{D5208990-3C18-4668-9317-C4E4D3B7EF72}">
      <dgm:prSet phldrT="[Texto]"/>
      <dgm:spPr/>
      <dgm:t>
        <a:bodyPr/>
        <a:lstStyle/>
        <a:p>
          <a:r>
            <a:rPr lang="es-GT" dirty="0" smtClean="0">
              <a:solidFill>
                <a:schemeClr val="bg1"/>
              </a:solidFill>
            </a:rPr>
            <a:t>Tesorería  constituye cuenta de depósitos monetarios (liquidadora) en Banco Emisor TCI</a:t>
          </a:r>
          <a:endParaRPr lang="es-GT" dirty="0">
            <a:solidFill>
              <a:schemeClr val="bg1"/>
            </a:solidFill>
          </a:endParaRPr>
        </a:p>
      </dgm:t>
    </dgm:pt>
    <dgm:pt modelId="{9610DA92-C969-4853-922F-0961176DD951}" type="parTrans" cxnId="{6EA04C3A-E859-464C-AA5C-A0BF87966431}">
      <dgm:prSet/>
      <dgm:spPr/>
      <dgm:t>
        <a:bodyPr/>
        <a:lstStyle/>
        <a:p>
          <a:endParaRPr lang="es-GT"/>
        </a:p>
      </dgm:t>
    </dgm:pt>
    <dgm:pt modelId="{599E7479-9A91-4B47-A322-478187DED9A5}" type="sibTrans" cxnId="{6EA04C3A-E859-464C-AA5C-A0BF87966431}">
      <dgm:prSet/>
      <dgm:spPr/>
      <dgm:t>
        <a:bodyPr/>
        <a:lstStyle/>
        <a:p>
          <a:endParaRPr lang="es-GT"/>
        </a:p>
      </dgm:t>
    </dgm:pt>
    <dgm:pt modelId="{905B462D-EDF7-46DA-A146-C8B173DD82E6}">
      <dgm:prSet phldrT="[Texto]"/>
      <dgm:spPr/>
      <dgm:t>
        <a:bodyPr/>
        <a:lstStyle/>
        <a:p>
          <a:r>
            <a:rPr lang="es-GT" dirty="0" smtClean="0">
              <a:solidFill>
                <a:schemeClr val="bg1"/>
              </a:solidFill>
            </a:rPr>
            <a:t>Tesorería autoriza FR y limite de disponibilidad en el Banco por Entidad</a:t>
          </a:r>
          <a:endParaRPr lang="es-GT" dirty="0">
            <a:solidFill>
              <a:schemeClr val="bg1"/>
            </a:solidFill>
          </a:endParaRPr>
        </a:p>
      </dgm:t>
    </dgm:pt>
    <dgm:pt modelId="{9C37FFD0-51A8-42BC-998E-E1D5E412D9E7}" type="parTrans" cxnId="{B2E03CA6-172C-4EDC-9278-D4ACE420341C}">
      <dgm:prSet/>
      <dgm:spPr/>
      <dgm:t>
        <a:bodyPr/>
        <a:lstStyle/>
        <a:p>
          <a:endParaRPr lang="es-GT"/>
        </a:p>
      </dgm:t>
    </dgm:pt>
    <dgm:pt modelId="{BEA5017E-443C-44D4-908A-915306AEC7AC}" type="sibTrans" cxnId="{B2E03CA6-172C-4EDC-9278-D4ACE420341C}">
      <dgm:prSet/>
      <dgm:spPr/>
      <dgm:t>
        <a:bodyPr/>
        <a:lstStyle/>
        <a:p>
          <a:endParaRPr lang="es-GT"/>
        </a:p>
      </dgm:t>
    </dgm:pt>
    <dgm:pt modelId="{3A740B8A-2CB1-4492-94C2-578A32870B15}">
      <dgm:prSet phldrT="[Texto]"/>
      <dgm:spPr/>
      <dgm:t>
        <a:bodyPr/>
        <a:lstStyle/>
        <a:p>
          <a:r>
            <a:rPr lang="es-GT" dirty="0" smtClean="0">
              <a:solidFill>
                <a:schemeClr val="bg1"/>
              </a:solidFill>
            </a:rPr>
            <a:t>Entidad, autoriza limite de disponibilidad por Unidad Ejecutora</a:t>
          </a:r>
          <a:endParaRPr lang="es-GT" dirty="0">
            <a:solidFill>
              <a:schemeClr val="bg1"/>
            </a:solidFill>
          </a:endParaRPr>
        </a:p>
      </dgm:t>
    </dgm:pt>
    <dgm:pt modelId="{70F72062-5CE6-41C7-ABE8-33FA5618B34F}" type="parTrans" cxnId="{3075B9E6-129A-4B2C-A6EF-F408BBE56DCC}">
      <dgm:prSet/>
      <dgm:spPr/>
      <dgm:t>
        <a:bodyPr/>
        <a:lstStyle/>
        <a:p>
          <a:endParaRPr lang="es-GT"/>
        </a:p>
      </dgm:t>
    </dgm:pt>
    <dgm:pt modelId="{8B57044C-8C88-42EC-80FF-BCE7D2DC1622}" type="sibTrans" cxnId="{3075B9E6-129A-4B2C-A6EF-F408BBE56DCC}">
      <dgm:prSet/>
      <dgm:spPr/>
      <dgm:t>
        <a:bodyPr/>
        <a:lstStyle/>
        <a:p>
          <a:endParaRPr lang="es-GT"/>
        </a:p>
      </dgm:t>
    </dgm:pt>
    <dgm:pt modelId="{950FDF4B-6C75-4D3A-BA7D-737A8D2A1E79}">
      <dgm:prSet phldrT="[Texto]"/>
      <dgm:spPr/>
      <dgm:t>
        <a:bodyPr/>
        <a:lstStyle/>
        <a:p>
          <a:r>
            <a:rPr lang="es-GT" dirty="0" smtClean="0">
              <a:solidFill>
                <a:schemeClr val="bg1"/>
              </a:solidFill>
            </a:rPr>
            <a:t>Unidad ejecutora administra limites de disponibilidad por TCI (Herramienta de Control)</a:t>
          </a:r>
          <a:endParaRPr lang="es-GT" dirty="0">
            <a:solidFill>
              <a:schemeClr val="bg1"/>
            </a:solidFill>
          </a:endParaRPr>
        </a:p>
      </dgm:t>
    </dgm:pt>
    <dgm:pt modelId="{F17F09A1-259E-403E-B406-ED90195CD811}" type="parTrans" cxnId="{9B659E7A-989B-4647-A502-16ED2351DA3D}">
      <dgm:prSet/>
      <dgm:spPr/>
      <dgm:t>
        <a:bodyPr/>
        <a:lstStyle/>
        <a:p>
          <a:endParaRPr lang="es-GT"/>
        </a:p>
      </dgm:t>
    </dgm:pt>
    <dgm:pt modelId="{9456C199-CD99-4252-A9F3-F827D1E73708}" type="sibTrans" cxnId="{9B659E7A-989B-4647-A502-16ED2351DA3D}">
      <dgm:prSet/>
      <dgm:spPr/>
      <dgm:t>
        <a:bodyPr/>
        <a:lstStyle/>
        <a:p>
          <a:endParaRPr lang="es-GT"/>
        </a:p>
      </dgm:t>
    </dgm:pt>
    <dgm:pt modelId="{3C5E8FCC-507F-4E6A-A447-8DECDE48BAF6}">
      <dgm:prSet phldrT="[Texto]"/>
      <dgm:spPr/>
      <dgm:t>
        <a:bodyPr/>
        <a:lstStyle/>
        <a:p>
          <a:r>
            <a:rPr lang="es-GT" dirty="0" smtClean="0">
              <a:solidFill>
                <a:schemeClr val="bg1"/>
              </a:solidFill>
            </a:rPr>
            <a:t>Unidad Ejecutora realiza compras con TCI según procedimiento de compras vigente</a:t>
          </a:r>
          <a:endParaRPr lang="es-GT" dirty="0">
            <a:solidFill>
              <a:schemeClr val="bg1"/>
            </a:solidFill>
          </a:endParaRPr>
        </a:p>
      </dgm:t>
    </dgm:pt>
    <dgm:pt modelId="{C6BE8615-D290-4E28-A523-E1445272554D}" type="parTrans" cxnId="{4882CBF3-76CD-4648-A7BE-6DA88B996C9F}">
      <dgm:prSet/>
      <dgm:spPr/>
      <dgm:t>
        <a:bodyPr/>
        <a:lstStyle/>
        <a:p>
          <a:endParaRPr lang="es-GT"/>
        </a:p>
      </dgm:t>
    </dgm:pt>
    <dgm:pt modelId="{1763DB58-7B36-490A-8B39-CB315C1223E8}" type="sibTrans" cxnId="{4882CBF3-76CD-4648-A7BE-6DA88B996C9F}">
      <dgm:prSet/>
      <dgm:spPr/>
      <dgm:t>
        <a:bodyPr/>
        <a:lstStyle/>
        <a:p>
          <a:endParaRPr lang="es-GT"/>
        </a:p>
      </dgm:t>
    </dgm:pt>
    <dgm:pt modelId="{7D4EB281-BECF-4661-8001-CDD47ABEC97E}">
      <dgm:prSet phldrT="[Texto]"/>
      <dgm:spPr/>
      <dgm:t>
        <a:bodyPr/>
        <a:lstStyle/>
        <a:p>
          <a:r>
            <a:rPr lang="es-GT" dirty="0" smtClean="0">
              <a:solidFill>
                <a:schemeClr val="bg1"/>
              </a:solidFill>
            </a:rPr>
            <a:t>Tesorería  restituye diariamente saldo en cuenta liquidadora conforme compras realizadas (anticipo)</a:t>
          </a:r>
          <a:endParaRPr lang="es-GT" dirty="0">
            <a:solidFill>
              <a:schemeClr val="bg1"/>
            </a:solidFill>
          </a:endParaRPr>
        </a:p>
      </dgm:t>
    </dgm:pt>
    <dgm:pt modelId="{03507097-AB48-4CB0-938A-8C3382B96917}" type="parTrans" cxnId="{C624D6B5-3456-4906-8EB4-2D9AE07DDBED}">
      <dgm:prSet/>
      <dgm:spPr/>
      <dgm:t>
        <a:bodyPr/>
        <a:lstStyle/>
        <a:p>
          <a:endParaRPr lang="es-GT"/>
        </a:p>
      </dgm:t>
    </dgm:pt>
    <dgm:pt modelId="{64162467-85AD-42C6-A9C9-8D5CD34E67B5}" type="sibTrans" cxnId="{C624D6B5-3456-4906-8EB4-2D9AE07DDBED}">
      <dgm:prSet/>
      <dgm:spPr/>
      <dgm:t>
        <a:bodyPr/>
        <a:lstStyle/>
        <a:p>
          <a:endParaRPr lang="es-GT"/>
        </a:p>
      </dgm:t>
    </dgm:pt>
    <dgm:pt modelId="{47740EEE-07EA-4D61-A905-FA3E8EC0B5BB}">
      <dgm:prSet/>
      <dgm:spPr/>
      <dgm:t>
        <a:bodyPr/>
        <a:lstStyle/>
        <a:p>
          <a:r>
            <a:rPr lang="es-GT" dirty="0" smtClean="0"/>
            <a:t>Unidad Ejecutora, regulariza gastos con información cargada al sistema y documentos de respaldo</a:t>
          </a:r>
          <a:endParaRPr lang="es-GT" dirty="0"/>
        </a:p>
      </dgm:t>
    </dgm:pt>
    <dgm:pt modelId="{16A70CFA-E7A9-440C-89E5-A946BEFB80BD}" type="parTrans" cxnId="{4F9B0D11-1C84-475D-A5BE-30453E7E5531}">
      <dgm:prSet/>
      <dgm:spPr/>
      <dgm:t>
        <a:bodyPr/>
        <a:lstStyle/>
        <a:p>
          <a:endParaRPr lang="es-GT"/>
        </a:p>
      </dgm:t>
    </dgm:pt>
    <dgm:pt modelId="{F5C68483-0FC4-4638-8274-912D0C637A7E}" type="sibTrans" cxnId="{4F9B0D11-1C84-475D-A5BE-30453E7E5531}">
      <dgm:prSet/>
      <dgm:spPr/>
      <dgm:t>
        <a:bodyPr/>
        <a:lstStyle/>
        <a:p>
          <a:endParaRPr lang="es-GT"/>
        </a:p>
      </dgm:t>
    </dgm:pt>
    <dgm:pt modelId="{EF4565FC-AD7F-4A61-9A59-ACD0CDDA922E}">
      <dgm:prSet/>
      <dgm:spPr/>
      <dgm:t>
        <a:bodyPr/>
        <a:lstStyle/>
        <a:p>
          <a:r>
            <a:rPr lang="es-GT" dirty="0" smtClean="0"/>
            <a:t>Banco Emisor traslada automáticamente información de compras de cada Entidad al Sistema - SICOIN-</a:t>
          </a:r>
          <a:endParaRPr lang="es-GT" dirty="0"/>
        </a:p>
      </dgm:t>
    </dgm:pt>
    <dgm:pt modelId="{88020A0F-97E3-4575-AEFC-645A40F2CFA4}" type="parTrans" cxnId="{300AB875-FDCE-4696-B1A4-3BE7394B20BD}">
      <dgm:prSet/>
      <dgm:spPr/>
      <dgm:t>
        <a:bodyPr/>
        <a:lstStyle/>
        <a:p>
          <a:endParaRPr lang="es-GT"/>
        </a:p>
      </dgm:t>
    </dgm:pt>
    <dgm:pt modelId="{8B6A4EDF-615D-4377-B85B-20324393DDCF}" type="sibTrans" cxnId="{300AB875-FDCE-4696-B1A4-3BE7394B20BD}">
      <dgm:prSet/>
      <dgm:spPr/>
      <dgm:t>
        <a:bodyPr/>
        <a:lstStyle/>
        <a:p>
          <a:endParaRPr lang="es-GT"/>
        </a:p>
      </dgm:t>
    </dgm:pt>
    <dgm:pt modelId="{A9575D1D-125B-43D5-94C2-DA68F5733B5B}">
      <dgm:prSet/>
      <dgm:spPr/>
      <dgm:t>
        <a:bodyPr/>
        <a:lstStyle/>
        <a:p>
          <a:r>
            <a:rPr lang="es-GT" dirty="0" smtClean="0"/>
            <a:t>Tesorería mensualmente   restituye el limite de disponibilidad del FR conforme monto regularizado</a:t>
          </a:r>
          <a:endParaRPr lang="es-GT" dirty="0"/>
        </a:p>
      </dgm:t>
    </dgm:pt>
    <dgm:pt modelId="{B7E93769-5839-4DB0-90AD-EF4CCD290954}" type="parTrans" cxnId="{7D7E5B7A-5D78-4906-8ABB-C83B218ACF09}">
      <dgm:prSet/>
      <dgm:spPr/>
      <dgm:t>
        <a:bodyPr/>
        <a:lstStyle/>
        <a:p>
          <a:endParaRPr lang="es-GT"/>
        </a:p>
      </dgm:t>
    </dgm:pt>
    <dgm:pt modelId="{D0661B7B-55C9-4B8C-880B-F19B10473C74}" type="sibTrans" cxnId="{7D7E5B7A-5D78-4906-8ABB-C83B218ACF09}">
      <dgm:prSet/>
      <dgm:spPr/>
      <dgm:t>
        <a:bodyPr/>
        <a:lstStyle/>
        <a:p>
          <a:endParaRPr lang="es-GT"/>
        </a:p>
      </dgm:t>
    </dgm:pt>
    <dgm:pt modelId="{F8167F1C-6C49-45AF-A424-93727F5AAB70}" type="pres">
      <dgm:prSet presAssocID="{E1EE9223-96B8-4B2E-8FA6-E3BC7A79E338}" presName="Name0" presStyleCnt="0">
        <dgm:presLayoutVars>
          <dgm:dir/>
          <dgm:resizeHandles/>
        </dgm:presLayoutVars>
      </dgm:prSet>
      <dgm:spPr/>
      <dgm:t>
        <a:bodyPr/>
        <a:lstStyle/>
        <a:p>
          <a:endParaRPr lang="es-GT"/>
        </a:p>
      </dgm:t>
    </dgm:pt>
    <dgm:pt modelId="{DBABA7D3-BC46-448A-BEE4-AA9AB2ABFAD8}" type="pres">
      <dgm:prSet presAssocID="{D5208990-3C18-4668-9317-C4E4D3B7EF72}" presName="compNode" presStyleCnt="0"/>
      <dgm:spPr/>
    </dgm:pt>
    <dgm:pt modelId="{F2100F6F-7932-40B6-B9E8-FFF9CD047BA1}" type="pres">
      <dgm:prSet presAssocID="{D5208990-3C18-4668-9317-C4E4D3B7EF72}" presName="dummyConnPt" presStyleCnt="0"/>
      <dgm:spPr/>
    </dgm:pt>
    <dgm:pt modelId="{7B86E512-3DE6-4039-9F5D-96760A601689}" type="pres">
      <dgm:prSet presAssocID="{D5208990-3C18-4668-9317-C4E4D3B7EF72}" presName="node" presStyleLbl="node1" presStyleIdx="0" presStyleCnt="9">
        <dgm:presLayoutVars>
          <dgm:bulletEnabled val="1"/>
        </dgm:presLayoutVars>
      </dgm:prSet>
      <dgm:spPr/>
      <dgm:t>
        <a:bodyPr/>
        <a:lstStyle/>
        <a:p>
          <a:endParaRPr lang="es-GT"/>
        </a:p>
      </dgm:t>
    </dgm:pt>
    <dgm:pt modelId="{876BE212-1456-40D9-9943-F1B3BC0C837E}" type="pres">
      <dgm:prSet presAssocID="{599E7479-9A91-4B47-A322-478187DED9A5}" presName="sibTrans" presStyleLbl="bgSibTrans2D1" presStyleIdx="0" presStyleCnt="8"/>
      <dgm:spPr/>
      <dgm:t>
        <a:bodyPr/>
        <a:lstStyle/>
        <a:p>
          <a:endParaRPr lang="es-GT"/>
        </a:p>
      </dgm:t>
    </dgm:pt>
    <dgm:pt modelId="{EA58BB09-89C4-44D0-ACD4-B8ECAB9D64B2}" type="pres">
      <dgm:prSet presAssocID="{905B462D-EDF7-46DA-A146-C8B173DD82E6}" presName="compNode" presStyleCnt="0"/>
      <dgm:spPr/>
    </dgm:pt>
    <dgm:pt modelId="{0993F437-D5A4-48D3-BB62-B733EF0101E2}" type="pres">
      <dgm:prSet presAssocID="{905B462D-EDF7-46DA-A146-C8B173DD82E6}" presName="dummyConnPt" presStyleCnt="0"/>
      <dgm:spPr/>
    </dgm:pt>
    <dgm:pt modelId="{64DD9022-1BE8-4DD9-B210-4E0977EAD322}" type="pres">
      <dgm:prSet presAssocID="{905B462D-EDF7-46DA-A146-C8B173DD82E6}" presName="node" presStyleLbl="node1" presStyleIdx="1" presStyleCnt="9">
        <dgm:presLayoutVars>
          <dgm:bulletEnabled val="1"/>
        </dgm:presLayoutVars>
      </dgm:prSet>
      <dgm:spPr/>
      <dgm:t>
        <a:bodyPr/>
        <a:lstStyle/>
        <a:p>
          <a:endParaRPr lang="es-GT"/>
        </a:p>
      </dgm:t>
    </dgm:pt>
    <dgm:pt modelId="{F084856A-92D6-4770-97DC-58222226B8B5}" type="pres">
      <dgm:prSet presAssocID="{BEA5017E-443C-44D4-908A-915306AEC7AC}" presName="sibTrans" presStyleLbl="bgSibTrans2D1" presStyleIdx="1" presStyleCnt="8"/>
      <dgm:spPr/>
      <dgm:t>
        <a:bodyPr/>
        <a:lstStyle/>
        <a:p>
          <a:endParaRPr lang="es-GT"/>
        </a:p>
      </dgm:t>
    </dgm:pt>
    <dgm:pt modelId="{82B7E965-0EF2-4127-8541-BCBBC4B6FC6C}" type="pres">
      <dgm:prSet presAssocID="{3A740B8A-2CB1-4492-94C2-578A32870B15}" presName="compNode" presStyleCnt="0"/>
      <dgm:spPr/>
    </dgm:pt>
    <dgm:pt modelId="{E06A3573-0CCD-4355-97BD-A8DAAB5E5181}" type="pres">
      <dgm:prSet presAssocID="{3A740B8A-2CB1-4492-94C2-578A32870B15}" presName="dummyConnPt" presStyleCnt="0"/>
      <dgm:spPr/>
    </dgm:pt>
    <dgm:pt modelId="{62B10F7D-5AD7-4BD5-8E72-12794FBA99F6}" type="pres">
      <dgm:prSet presAssocID="{3A740B8A-2CB1-4492-94C2-578A32870B15}" presName="node" presStyleLbl="node1" presStyleIdx="2" presStyleCnt="9">
        <dgm:presLayoutVars>
          <dgm:bulletEnabled val="1"/>
        </dgm:presLayoutVars>
      </dgm:prSet>
      <dgm:spPr/>
      <dgm:t>
        <a:bodyPr/>
        <a:lstStyle/>
        <a:p>
          <a:endParaRPr lang="es-GT"/>
        </a:p>
      </dgm:t>
    </dgm:pt>
    <dgm:pt modelId="{7CD4C6B8-8972-4A59-955E-730082541FD3}" type="pres">
      <dgm:prSet presAssocID="{8B57044C-8C88-42EC-80FF-BCE7D2DC1622}" presName="sibTrans" presStyleLbl="bgSibTrans2D1" presStyleIdx="2" presStyleCnt="8"/>
      <dgm:spPr/>
      <dgm:t>
        <a:bodyPr/>
        <a:lstStyle/>
        <a:p>
          <a:endParaRPr lang="es-GT"/>
        </a:p>
      </dgm:t>
    </dgm:pt>
    <dgm:pt modelId="{2E092918-1338-4D77-82E5-64D40C0B6154}" type="pres">
      <dgm:prSet presAssocID="{950FDF4B-6C75-4D3A-BA7D-737A8D2A1E79}" presName="compNode" presStyleCnt="0"/>
      <dgm:spPr/>
    </dgm:pt>
    <dgm:pt modelId="{A1D80C28-78C1-4DD9-ACB2-D0ED840BCEC3}" type="pres">
      <dgm:prSet presAssocID="{950FDF4B-6C75-4D3A-BA7D-737A8D2A1E79}" presName="dummyConnPt" presStyleCnt="0"/>
      <dgm:spPr/>
    </dgm:pt>
    <dgm:pt modelId="{D863E3B9-6119-4870-8081-F5472CAAD918}" type="pres">
      <dgm:prSet presAssocID="{950FDF4B-6C75-4D3A-BA7D-737A8D2A1E79}" presName="node" presStyleLbl="node1" presStyleIdx="3" presStyleCnt="9">
        <dgm:presLayoutVars>
          <dgm:bulletEnabled val="1"/>
        </dgm:presLayoutVars>
      </dgm:prSet>
      <dgm:spPr/>
      <dgm:t>
        <a:bodyPr/>
        <a:lstStyle/>
        <a:p>
          <a:endParaRPr lang="es-GT"/>
        </a:p>
      </dgm:t>
    </dgm:pt>
    <dgm:pt modelId="{73C3266A-C82C-4F0C-9384-79E52960D34E}" type="pres">
      <dgm:prSet presAssocID="{9456C199-CD99-4252-A9F3-F827D1E73708}" presName="sibTrans" presStyleLbl="bgSibTrans2D1" presStyleIdx="3" presStyleCnt="8"/>
      <dgm:spPr/>
      <dgm:t>
        <a:bodyPr/>
        <a:lstStyle/>
        <a:p>
          <a:endParaRPr lang="es-GT"/>
        </a:p>
      </dgm:t>
    </dgm:pt>
    <dgm:pt modelId="{D396DF81-CAF9-4094-B33C-D425E8B7B67C}" type="pres">
      <dgm:prSet presAssocID="{3C5E8FCC-507F-4E6A-A447-8DECDE48BAF6}" presName="compNode" presStyleCnt="0"/>
      <dgm:spPr/>
    </dgm:pt>
    <dgm:pt modelId="{6EA3E20D-F8C6-45E7-9F0F-B734AD324308}" type="pres">
      <dgm:prSet presAssocID="{3C5E8FCC-507F-4E6A-A447-8DECDE48BAF6}" presName="dummyConnPt" presStyleCnt="0"/>
      <dgm:spPr/>
    </dgm:pt>
    <dgm:pt modelId="{E0504116-2B63-4C8B-8248-E8FE982015CA}" type="pres">
      <dgm:prSet presAssocID="{3C5E8FCC-507F-4E6A-A447-8DECDE48BAF6}" presName="node" presStyleLbl="node1" presStyleIdx="4" presStyleCnt="9">
        <dgm:presLayoutVars>
          <dgm:bulletEnabled val="1"/>
        </dgm:presLayoutVars>
      </dgm:prSet>
      <dgm:spPr/>
      <dgm:t>
        <a:bodyPr/>
        <a:lstStyle/>
        <a:p>
          <a:endParaRPr lang="es-GT"/>
        </a:p>
      </dgm:t>
    </dgm:pt>
    <dgm:pt modelId="{EE7FD4E1-035E-4BD4-8B14-BFB0FBDACFC2}" type="pres">
      <dgm:prSet presAssocID="{1763DB58-7B36-490A-8B39-CB315C1223E8}" presName="sibTrans" presStyleLbl="bgSibTrans2D1" presStyleIdx="4" presStyleCnt="8"/>
      <dgm:spPr/>
      <dgm:t>
        <a:bodyPr/>
        <a:lstStyle/>
        <a:p>
          <a:endParaRPr lang="es-GT"/>
        </a:p>
      </dgm:t>
    </dgm:pt>
    <dgm:pt modelId="{449E597B-67F7-4222-9732-4AEB1663E23C}" type="pres">
      <dgm:prSet presAssocID="{EF4565FC-AD7F-4A61-9A59-ACD0CDDA922E}" presName="compNode" presStyleCnt="0"/>
      <dgm:spPr/>
    </dgm:pt>
    <dgm:pt modelId="{9366E2DF-E69B-4BC8-88EB-467A242722D7}" type="pres">
      <dgm:prSet presAssocID="{EF4565FC-AD7F-4A61-9A59-ACD0CDDA922E}" presName="dummyConnPt" presStyleCnt="0"/>
      <dgm:spPr/>
    </dgm:pt>
    <dgm:pt modelId="{6745A4F0-2AC2-4FC3-A23B-3AC4BBDB2F2B}" type="pres">
      <dgm:prSet presAssocID="{EF4565FC-AD7F-4A61-9A59-ACD0CDDA922E}" presName="node" presStyleLbl="node1" presStyleIdx="5" presStyleCnt="9">
        <dgm:presLayoutVars>
          <dgm:bulletEnabled val="1"/>
        </dgm:presLayoutVars>
      </dgm:prSet>
      <dgm:spPr/>
      <dgm:t>
        <a:bodyPr/>
        <a:lstStyle/>
        <a:p>
          <a:endParaRPr lang="es-GT"/>
        </a:p>
      </dgm:t>
    </dgm:pt>
    <dgm:pt modelId="{D704799B-0B60-4C9B-95EE-4AE76B81FDB9}" type="pres">
      <dgm:prSet presAssocID="{8B6A4EDF-615D-4377-B85B-20324393DDCF}" presName="sibTrans" presStyleLbl="bgSibTrans2D1" presStyleIdx="5" presStyleCnt="8"/>
      <dgm:spPr/>
      <dgm:t>
        <a:bodyPr/>
        <a:lstStyle/>
        <a:p>
          <a:endParaRPr lang="es-GT"/>
        </a:p>
      </dgm:t>
    </dgm:pt>
    <dgm:pt modelId="{101EC974-6E3E-48DD-AAC6-67616DEA3080}" type="pres">
      <dgm:prSet presAssocID="{7D4EB281-BECF-4661-8001-CDD47ABEC97E}" presName="compNode" presStyleCnt="0"/>
      <dgm:spPr/>
    </dgm:pt>
    <dgm:pt modelId="{0EEFB038-B83A-408D-BCDB-F12F1BF97111}" type="pres">
      <dgm:prSet presAssocID="{7D4EB281-BECF-4661-8001-CDD47ABEC97E}" presName="dummyConnPt" presStyleCnt="0"/>
      <dgm:spPr/>
    </dgm:pt>
    <dgm:pt modelId="{FAFBC5F4-0B6D-44DD-AF3C-E8121EE97405}" type="pres">
      <dgm:prSet presAssocID="{7D4EB281-BECF-4661-8001-CDD47ABEC97E}" presName="node" presStyleLbl="node1" presStyleIdx="6" presStyleCnt="9">
        <dgm:presLayoutVars>
          <dgm:bulletEnabled val="1"/>
        </dgm:presLayoutVars>
      </dgm:prSet>
      <dgm:spPr/>
      <dgm:t>
        <a:bodyPr/>
        <a:lstStyle/>
        <a:p>
          <a:endParaRPr lang="es-GT"/>
        </a:p>
      </dgm:t>
    </dgm:pt>
    <dgm:pt modelId="{55E9413B-9EBF-4817-908B-F4CCD659159B}" type="pres">
      <dgm:prSet presAssocID="{64162467-85AD-42C6-A9C9-8D5CD34E67B5}" presName="sibTrans" presStyleLbl="bgSibTrans2D1" presStyleIdx="6" presStyleCnt="8"/>
      <dgm:spPr/>
      <dgm:t>
        <a:bodyPr/>
        <a:lstStyle/>
        <a:p>
          <a:endParaRPr lang="es-GT"/>
        </a:p>
      </dgm:t>
    </dgm:pt>
    <dgm:pt modelId="{FED1E9E9-CBCB-4D69-8CC5-7B40CABC0CE7}" type="pres">
      <dgm:prSet presAssocID="{47740EEE-07EA-4D61-A905-FA3E8EC0B5BB}" presName="compNode" presStyleCnt="0"/>
      <dgm:spPr/>
    </dgm:pt>
    <dgm:pt modelId="{1F08AF84-626B-4E8F-A81D-5E6B270D6EDE}" type="pres">
      <dgm:prSet presAssocID="{47740EEE-07EA-4D61-A905-FA3E8EC0B5BB}" presName="dummyConnPt" presStyleCnt="0"/>
      <dgm:spPr/>
    </dgm:pt>
    <dgm:pt modelId="{43736249-CE15-49D7-BBF5-7014000CA800}" type="pres">
      <dgm:prSet presAssocID="{47740EEE-07EA-4D61-A905-FA3E8EC0B5BB}" presName="node" presStyleLbl="node1" presStyleIdx="7" presStyleCnt="9">
        <dgm:presLayoutVars>
          <dgm:bulletEnabled val="1"/>
        </dgm:presLayoutVars>
      </dgm:prSet>
      <dgm:spPr/>
      <dgm:t>
        <a:bodyPr/>
        <a:lstStyle/>
        <a:p>
          <a:endParaRPr lang="es-GT"/>
        </a:p>
      </dgm:t>
    </dgm:pt>
    <dgm:pt modelId="{DE8FBCF7-4B71-4128-9C86-64C608DC2178}" type="pres">
      <dgm:prSet presAssocID="{F5C68483-0FC4-4638-8274-912D0C637A7E}" presName="sibTrans" presStyleLbl="bgSibTrans2D1" presStyleIdx="7" presStyleCnt="8"/>
      <dgm:spPr/>
      <dgm:t>
        <a:bodyPr/>
        <a:lstStyle/>
        <a:p>
          <a:endParaRPr lang="es-GT"/>
        </a:p>
      </dgm:t>
    </dgm:pt>
    <dgm:pt modelId="{B4AD16A1-2621-48C3-BD19-59C216D91BA1}" type="pres">
      <dgm:prSet presAssocID="{A9575D1D-125B-43D5-94C2-DA68F5733B5B}" presName="compNode" presStyleCnt="0"/>
      <dgm:spPr/>
    </dgm:pt>
    <dgm:pt modelId="{D5E0DA49-D4DC-4268-AA0D-2C6F500C09CC}" type="pres">
      <dgm:prSet presAssocID="{A9575D1D-125B-43D5-94C2-DA68F5733B5B}" presName="dummyConnPt" presStyleCnt="0"/>
      <dgm:spPr/>
    </dgm:pt>
    <dgm:pt modelId="{A0B50D63-E784-4A99-BA42-E5B4E7C79853}" type="pres">
      <dgm:prSet presAssocID="{A9575D1D-125B-43D5-94C2-DA68F5733B5B}" presName="node" presStyleLbl="node1" presStyleIdx="8" presStyleCnt="9">
        <dgm:presLayoutVars>
          <dgm:bulletEnabled val="1"/>
        </dgm:presLayoutVars>
      </dgm:prSet>
      <dgm:spPr/>
      <dgm:t>
        <a:bodyPr/>
        <a:lstStyle/>
        <a:p>
          <a:endParaRPr lang="es-GT"/>
        </a:p>
      </dgm:t>
    </dgm:pt>
  </dgm:ptLst>
  <dgm:cxnLst>
    <dgm:cxn modelId="{4D27444F-4951-4B9B-850F-8CE90E9769D7}" type="presOf" srcId="{3C5E8FCC-507F-4E6A-A447-8DECDE48BAF6}" destId="{E0504116-2B63-4C8B-8248-E8FE982015CA}" srcOrd="0" destOrd="0" presId="urn:microsoft.com/office/officeart/2005/8/layout/bProcess4"/>
    <dgm:cxn modelId="{4F9B0D11-1C84-475D-A5BE-30453E7E5531}" srcId="{E1EE9223-96B8-4B2E-8FA6-E3BC7A79E338}" destId="{47740EEE-07EA-4D61-A905-FA3E8EC0B5BB}" srcOrd="7" destOrd="0" parTransId="{16A70CFA-E7A9-440C-89E5-A946BEFB80BD}" sibTransId="{F5C68483-0FC4-4638-8274-912D0C637A7E}"/>
    <dgm:cxn modelId="{3242BB74-01A1-40BC-A3E8-A6823E5D43C7}" type="presOf" srcId="{EF4565FC-AD7F-4A61-9A59-ACD0CDDA922E}" destId="{6745A4F0-2AC2-4FC3-A23B-3AC4BBDB2F2B}" srcOrd="0" destOrd="0" presId="urn:microsoft.com/office/officeart/2005/8/layout/bProcess4"/>
    <dgm:cxn modelId="{B2E03CA6-172C-4EDC-9278-D4ACE420341C}" srcId="{E1EE9223-96B8-4B2E-8FA6-E3BC7A79E338}" destId="{905B462D-EDF7-46DA-A146-C8B173DD82E6}" srcOrd="1" destOrd="0" parTransId="{9C37FFD0-51A8-42BC-998E-E1D5E412D9E7}" sibTransId="{BEA5017E-443C-44D4-908A-915306AEC7AC}"/>
    <dgm:cxn modelId="{1680E215-F520-4690-AD60-142E7F12BB07}" type="presOf" srcId="{E1EE9223-96B8-4B2E-8FA6-E3BC7A79E338}" destId="{F8167F1C-6C49-45AF-A424-93727F5AAB70}" srcOrd="0" destOrd="0" presId="urn:microsoft.com/office/officeart/2005/8/layout/bProcess4"/>
    <dgm:cxn modelId="{7FD53E0A-6A21-4F22-B9A9-FAE4275624E1}" type="presOf" srcId="{1763DB58-7B36-490A-8B39-CB315C1223E8}" destId="{EE7FD4E1-035E-4BD4-8B14-BFB0FBDACFC2}" srcOrd="0" destOrd="0" presId="urn:microsoft.com/office/officeart/2005/8/layout/bProcess4"/>
    <dgm:cxn modelId="{FC90BA40-612B-4CB7-932C-4D3961EE7096}" type="presOf" srcId="{F5C68483-0FC4-4638-8274-912D0C637A7E}" destId="{DE8FBCF7-4B71-4128-9C86-64C608DC2178}" srcOrd="0" destOrd="0" presId="urn:microsoft.com/office/officeart/2005/8/layout/bProcess4"/>
    <dgm:cxn modelId="{6F4DC4EF-BA4E-4B61-A5C8-8307536BEFE0}" type="presOf" srcId="{8B6A4EDF-615D-4377-B85B-20324393DDCF}" destId="{D704799B-0B60-4C9B-95EE-4AE76B81FDB9}" srcOrd="0" destOrd="0" presId="urn:microsoft.com/office/officeart/2005/8/layout/bProcess4"/>
    <dgm:cxn modelId="{F68800D6-4F99-44A1-BF2F-9D2BE846F643}" type="presOf" srcId="{8B57044C-8C88-42EC-80FF-BCE7D2DC1622}" destId="{7CD4C6B8-8972-4A59-955E-730082541FD3}" srcOrd="0" destOrd="0" presId="urn:microsoft.com/office/officeart/2005/8/layout/bProcess4"/>
    <dgm:cxn modelId="{FC8EA420-06D5-4138-AB96-427C12C3122E}" type="presOf" srcId="{A9575D1D-125B-43D5-94C2-DA68F5733B5B}" destId="{A0B50D63-E784-4A99-BA42-E5B4E7C79853}" srcOrd="0" destOrd="0" presId="urn:microsoft.com/office/officeart/2005/8/layout/bProcess4"/>
    <dgm:cxn modelId="{AD44E808-9C69-495F-84D5-BF1552445484}" type="presOf" srcId="{D5208990-3C18-4668-9317-C4E4D3B7EF72}" destId="{7B86E512-3DE6-4039-9F5D-96760A601689}" srcOrd="0" destOrd="0" presId="urn:microsoft.com/office/officeart/2005/8/layout/bProcess4"/>
    <dgm:cxn modelId="{24492D2A-27A1-4B96-A35C-9BA00359FCB6}" type="presOf" srcId="{7D4EB281-BECF-4661-8001-CDD47ABEC97E}" destId="{FAFBC5F4-0B6D-44DD-AF3C-E8121EE97405}" srcOrd="0" destOrd="0" presId="urn:microsoft.com/office/officeart/2005/8/layout/bProcess4"/>
    <dgm:cxn modelId="{CE578791-C16A-404F-82E7-6C7B02038CCB}" type="presOf" srcId="{599E7479-9A91-4B47-A322-478187DED9A5}" destId="{876BE212-1456-40D9-9943-F1B3BC0C837E}" srcOrd="0" destOrd="0" presId="urn:microsoft.com/office/officeart/2005/8/layout/bProcess4"/>
    <dgm:cxn modelId="{9F74C0ED-66CB-4A6F-8B07-BCBD6302F369}" type="presOf" srcId="{950FDF4B-6C75-4D3A-BA7D-737A8D2A1E79}" destId="{D863E3B9-6119-4870-8081-F5472CAAD918}" srcOrd="0" destOrd="0" presId="urn:microsoft.com/office/officeart/2005/8/layout/bProcess4"/>
    <dgm:cxn modelId="{3075B9E6-129A-4B2C-A6EF-F408BBE56DCC}" srcId="{E1EE9223-96B8-4B2E-8FA6-E3BC7A79E338}" destId="{3A740B8A-2CB1-4492-94C2-578A32870B15}" srcOrd="2" destOrd="0" parTransId="{70F72062-5CE6-41C7-ABE8-33FA5618B34F}" sibTransId="{8B57044C-8C88-42EC-80FF-BCE7D2DC1622}"/>
    <dgm:cxn modelId="{6EA04C3A-E859-464C-AA5C-A0BF87966431}" srcId="{E1EE9223-96B8-4B2E-8FA6-E3BC7A79E338}" destId="{D5208990-3C18-4668-9317-C4E4D3B7EF72}" srcOrd="0" destOrd="0" parTransId="{9610DA92-C969-4853-922F-0961176DD951}" sibTransId="{599E7479-9A91-4B47-A322-478187DED9A5}"/>
    <dgm:cxn modelId="{F9879F6B-79C3-4D75-BEDF-2C6703FA4703}" type="presOf" srcId="{BEA5017E-443C-44D4-908A-915306AEC7AC}" destId="{F084856A-92D6-4770-97DC-58222226B8B5}" srcOrd="0" destOrd="0" presId="urn:microsoft.com/office/officeart/2005/8/layout/bProcess4"/>
    <dgm:cxn modelId="{7D7E5B7A-5D78-4906-8ABB-C83B218ACF09}" srcId="{E1EE9223-96B8-4B2E-8FA6-E3BC7A79E338}" destId="{A9575D1D-125B-43D5-94C2-DA68F5733B5B}" srcOrd="8" destOrd="0" parTransId="{B7E93769-5839-4DB0-90AD-EF4CCD290954}" sibTransId="{D0661B7B-55C9-4B8C-880B-F19B10473C74}"/>
    <dgm:cxn modelId="{17E2192F-3137-4024-AFF9-09E70E1671AE}" type="presOf" srcId="{9456C199-CD99-4252-A9F3-F827D1E73708}" destId="{73C3266A-C82C-4F0C-9384-79E52960D34E}" srcOrd="0" destOrd="0" presId="urn:microsoft.com/office/officeart/2005/8/layout/bProcess4"/>
    <dgm:cxn modelId="{3B93AAE2-6499-47AA-8831-5BA457305E83}" type="presOf" srcId="{47740EEE-07EA-4D61-A905-FA3E8EC0B5BB}" destId="{43736249-CE15-49D7-BBF5-7014000CA800}" srcOrd="0" destOrd="0" presId="urn:microsoft.com/office/officeart/2005/8/layout/bProcess4"/>
    <dgm:cxn modelId="{87A7223C-CF34-4A04-B2C7-1B4E8AFBD948}" type="presOf" srcId="{905B462D-EDF7-46DA-A146-C8B173DD82E6}" destId="{64DD9022-1BE8-4DD9-B210-4E0977EAD322}" srcOrd="0" destOrd="0" presId="urn:microsoft.com/office/officeart/2005/8/layout/bProcess4"/>
    <dgm:cxn modelId="{C624D6B5-3456-4906-8EB4-2D9AE07DDBED}" srcId="{E1EE9223-96B8-4B2E-8FA6-E3BC7A79E338}" destId="{7D4EB281-BECF-4661-8001-CDD47ABEC97E}" srcOrd="6" destOrd="0" parTransId="{03507097-AB48-4CB0-938A-8C3382B96917}" sibTransId="{64162467-85AD-42C6-A9C9-8D5CD34E67B5}"/>
    <dgm:cxn modelId="{716A685F-0A29-44C1-8F81-D77DDDBE75CD}" type="presOf" srcId="{64162467-85AD-42C6-A9C9-8D5CD34E67B5}" destId="{55E9413B-9EBF-4817-908B-F4CCD659159B}" srcOrd="0" destOrd="0" presId="urn:microsoft.com/office/officeart/2005/8/layout/bProcess4"/>
    <dgm:cxn modelId="{36F655AC-62D1-47D9-BA11-2B5763F1D376}" type="presOf" srcId="{3A740B8A-2CB1-4492-94C2-578A32870B15}" destId="{62B10F7D-5AD7-4BD5-8E72-12794FBA99F6}" srcOrd="0" destOrd="0" presId="urn:microsoft.com/office/officeart/2005/8/layout/bProcess4"/>
    <dgm:cxn modelId="{4882CBF3-76CD-4648-A7BE-6DA88B996C9F}" srcId="{E1EE9223-96B8-4B2E-8FA6-E3BC7A79E338}" destId="{3C5E8FCC-507F-4E6A-A447-8DECDE48BAF6}" srcOrd="4" destOrd="0" parTransId="{C6BE8615-D290-4E28-A523-E1445272554D}" sibTransId="{1763DB58-7B36-490A-8B39-CB315C1223E8}"/>
    <dgm:cxn modelId="{300AB875-FDCE-4696-B1A4-3BE7394B20BD}" srcId="{E1EE9223-96B8-4B2E-8FA6-E3BC7A79E338}" destId="{EF4565FC-AD7F-4A61-9A59-ACD0CDDA922E}" srcOrd="5" destOrd="0" parTransId="{88020A0F-97E3-4575-AEFC-645A40F2CFA4}" sibTransId="{8B6A4EDF-615D-4377-B85B-20324393DDCF}"/>
    <dgm:cxn modelId="{9B659E7A-989B-4647-A502-16ED2351DA3D}" srcId="{E1EE9223-96B8-4B2E-8FA6-E3BC7A79E338}" destId="{950FDF4B-6C75-4D3A-BA7D-737A8D2A1E79}" srcOrd="3" destOrd="0" parTransId="{F17F09A1-259E-403E-B406-ED90195CD811}" sibTransId="{9456C199-CD99-4252-A9F3-F827D1E73708}"/>
    <dgm:cxn modelId="{407332F7-6D70-467B-878D-4293CC4CB483}" type="presParOf" srcId="{F8167F1C-6C49-45AF-A424-93727F5AAB70}" destId="{DBABA7D3-BC46-448A-BEE4-AA9AB2ABFAD8}" srcOrd="0" destOrd="0" presId="urn:microsoft.com/office/officeart/2005/8/layout/bProcess4"/>
    <dgm:cxn modelId="{09C3E7FB-1F09-4E4F-85F7-3C0F82C3D7F8}" type="presParOf" srcId="{DBABA7D3-BC46-448A-BEE4-AA9AB2ABFAD8}" destId="{F2100F6F-7932-40B6-B9E8-FFF9CD047BA1}" srcOrd="0" destOrd="0" presId="urn:microsoft.com/office/officeart/2005/8/layout/bProcess4"/>
    <dgm:cxn modelId="{C953E39D-E132-42A7-84F0-33999593CF6A}" type="presParOf" srcId="{DBABA7D3-BC46-448A-BEE4-AA9AB2ABFAD8}" destId="{7B86E512-3DE6-4039-9F5D-96760A601689}" srcOrd="1" destOrd="0" presId="urn:microsoft.com/office/officeart/2005/8/layout/bProcess4"/>
    <dgm:cxn modelId="{AF120FA7-B254-4296-8C7E-9F1983C2B7F0}" type="presParOf" srcId="{F8167F1C-6C49-45AF-A424-93727F5AAB70}" destId="{876BE212-1456-40D9-9943-F1B3BC0C837E}" srcOrd="1" destOrd="0" presId="urn:microsoft.com/office/officeart/2005/8/layout/bProcess4"/>
    <dgm:cxn modelId="{1FE90D57-4DB1-41A2-8616-98077D11CE9D}" type="presParOf" srcId="{F8167F1C-6C49-45AF-A424-93727F5AAB70}" destId="{EA58BB09-89C4-44D0-ACD4-B8ECAB9D64B2}" srcOrd="2" destOrd="0" presId="urn:microsoft.com/office/officeart/2005/8/layout/bProcess4"/>
    <dgm:cxn modelId="{56ED5A7A-10C4-4095-9F4A-137EF46C91F7}" type="presParOf" srcId="{EA58BB09-89C4-44D0-ACD4-B8ECAB9D64B2}" destId="{0993F437-D5A4-48D3-BB62-B733EF0101E2}" srcOrd="0" destOrd="0" presId="urn:microsoft.com/office/officeart/2005/8/layout/bProcess4"/>
    <dgm:cxn modelId="{15C28EA5-D9AE-4779-81B0-D73CD236B3AF}" type="presParOf" srcId="{EA58BB09-89C4-44D0-ACD4-B8ECAB9D64B2}" destId="{64DD9022-1BE8-4DD9-B210-4E0977EAD322}" srcOrd="1" destOrd="0" presId="urn:microsoft.com/office/officeart/2005/8/layout/bProcess4"/>
    <dgm:cxn modelId="{6CB24649-3B07-4FF8-9BDA-F09013B5F9AD}" type="presParOf" srcId="{F8167F1C-6C49-45AF-A424-93727F5AAB70}" destId="{F084856A-92D6-4770-97DC-58222226B8B5}" srcOrd="3" destOrd="0" presId="urn:microsoft.com/office/officeart/2005/8/layout/bProcess4"/>
    <dgm:cxn modelId="{76D9DB82-044F-45BB-89F3-D4EC7D1127DA}" type="presParOf" srcId="{F8167F1C-6C49-45AF-A424-93727F5AAB70}" destId="{82B7E965-0EF2-4127-8541-BCBBC4B6FC6C}" srcOrd="4" destOrd="0" presId="urn:microsoft.com/office/officeart/2005/8/layout/bProcess4"/>
    <dgm:cxn modelId="{DA247C3F-C841-4FCE-97B1-A5540D0A95F9}" type="presParOf" srcId="{82B7E965-0EF2-4127-8541-BCBBC4B6FC6C}" destId="{E06A3573-0CCD-4355-97BD-A8DAAB5E5181}" srcOrd="0" destOrd="0" presId="urn:microsoft.com/office/officeart/2005/8/layout/bProcess4"/>
    <dgm:cxn modelId="{DDB880E5-5EBB-4C68-96A6-2D336DE947CD}" type="presParOf" srcId="{82B7E965-0EF2-4127-8541-BCBBC4B6FC6C}" destId="{62B10F7D-5AD7-4BD5-8E72-12794FBA99F6}" srcOrd="1" destOrd="0" presId="urn:microsoft.com/office/officeart/2005/8/layout/bProcess4"/>
    <dgm:cxn modelId="{E8BED7E6-5BD3-41D3-B940-12D98C4EDAB4}" type="presParOf" srcId="{F8167F1C-6C49-45AF-A424-93727F5AAB70}" destId="{7CD4C6B8-8972-4A59-955E-730082541FD3}" srcOrd="5" destOrd="0" presId="urn:microsoft.com/office/officeart/2005/8/layout/bProcess4"/>
    <dgm:cxn modelId="{1884B4DB-268E-423C-BB98-95F589CD6D3A}" type="presParOf" srcId="{F8167F1C-6C49-45AF-A424-93727F5AAB70}" destId="{2E092918-1338-4D77-82E5-64D40C0B6154}" srcOrd="6" destOrd="0" presId="urn:microsoft.com/office/officeart/2005/8/layout/bProcess4"/>
    <dgm:cxn modelId="{01F580E0-7477-44EA-A398-F8795736449E}" type="presParOf" srcId="{2E092918-1338-4D77-82E5-64D40C0B6154}" destId="{A1D80C28-78C1-4DD9-ACB2-D0ED840BCEC3}" srcOrd="0" destOrd="0" presId="urn:microsoft.com/office/officeart/2005/8/layout/bProcess4"/>
    <dgm:cxn modelId="{5D90AD5F-2D07-48AC-8B1E-71AEFDDF1064}" type="presParOf" srcId="{2E092918-1338-4D77-82E5-64D40C0B6154}" destId="{D863E3B9-6119-4870-8081-F5472CAAD918}" srcOrd="1" destOrd="0" presId="urn:microsoft.com/office/officeart/2005/8/layout/bProcess4"/>
    <dgm:cxn modelId="{648C680B-F667-4880-A421-2EF850E3CE7B}" type="presParOf" srcId="{F8167F1C-6C49-45AF-A424-93727F5AAB70}" destId="{73C3266A-C82C-4F0C-9384-79E52960D34E}" srcOrd="7" destOrd="0" presId="urn:microsoft.com/office/officeart/2005/8/layout/bProcess4"/>
    <dgm:cxn modelId="{3D4C92B4-EF47-4E81-AF35-735D8296A3BF}" type="presParOf" srcId="{F8167F1C-6C49-45AF-A424-93727F5AAB70}" destId="{D396DF81-CAF9-4094-B33C-D425E8B7B67C}" srcOrd="8" destOrd="0" presId="urn:microsoft.com/office/officeart/2005/8/layout/bProcess4"/>
    <dgm:cxn modelId="{A3FC374A-D591-47A6-8C92-727B99AF6751}" type="presParOf" srcId="{D396DF81-CAF9-4094-B33C-D425E8B7B67C}" destId="{6EA3E20D-F8C6-45E7-9F0F-B734AD324308}" srcOrd="0" destOrd="0" presId="urn:microsoft.com/office/officeart/2005/8/layout/bProcess4"/>
    <dgm:cxn modelId="{8168DC45-61BC-4B77-94CD-E22FD46A5EE3}" type="presParOf" srcId="{D396DF81-CAF9-4094-B33C-D425E8B7B67C}" destId="{E0504116-2B63-4C8B-8248-E8FE982015CA}" srcOrd="1" destOrd="0" presId="urn:microsoft.com/office/officeart/2005/8/layout/bProcess4"/>
    <dgm:cxn modelId="{C0451577-9DD3-4439-99F3-83A8B41C4416}" type="presParOf" srcId="{F8167F1C-6C49-45AF-A424-93727F5AAB70}" destId="{EE7FD4E1-035E-4BD4-8B14-BFB0FBDACFC2}" srcOrd="9" destOrd="0" presId="urn:microsoft.com/office/officeart/2005/8/layout/bProcess4"/>
    <dgm:cxn modelId="{37BD3258-51C3-4A79-84A0-30019F3C5A15}" type="presParOf" srcId="{F8167F1C-6C49-45AF-A424-93727F5AAB70}" destId="{449E597B-67F7-4222-9732-4AEB1663E23C}" srcOrd="10" destOrd="0" presId="urn:microsoft.com/office/officeart/2005/8/layout/bProcess4"/>
    <dgm:cxn modelId="{ABEA88DD-4857-4DDB-BCE4-0B6409F7B0E9}" type="presParOf" srcId="{449E597B-67F7-4222-9732-4AEB1663E23C}" destId="{9366E2DF-E69B-4BC8-88EB-467A242722D7}" srcOrd="0" destOrd="0" presId="urn:microsoft.com/office/officeart/2005/8/layout/bProcess4"/>
    <dgm:cxn modelId="{2F8090DB-057A-4AA7-8004-3F0A4B47AA32}" type="presParOf" srcId="{449E597B-67F7-4222-9732-4AEB1663E23C}" destId="{6745A4F0-2AC2-4FC3-A23B-3AC4BBDB2F2B}" srcOrd="1" destOrd="0" presId="urn:microsoft.com/office/officeart/2005/8/layout/bProcess4"/>
    <dgm:cxn modelId="{3F43BB0A-6ABB-4D4B-911B-53C47AB912D3}" type="presParOf" srcId="{F8167F1C-6C49-45AF-A424-93727F5AAB70}" destId="{D704799B-0B60-4C9B-95EE-4AE76B81FDB9}" srcOrd="11" destOrd="0" presId="urn:microsoft.com/office/officeart/2005/8/layout/bProcess4"/>
    <dgm:cxn modelId="{ED7AF76F-9D75-4736-8690-D5DE1FDB7D1A}" type="presParOf" srcId="{F8167F1C-6C49-45AF-A424-93727F5AAB70}" destId="{101EC974-6E3E-48DD-AAC6-67616DEA3080}" srcOrd="12" destOrd="0" presId="urn:microsoft.com/office/officeart/2005/8/layout/bProcess4"/>
    <dgm:cxn modelId="{49ABAB5F-0E5D-4703-9011-9884D2712E22}" type="presParOf" srcId="{101EC974-6E3E-48DD-AAC6-67616DEA3080}" destId="{0EEFB038-B83A-408D-BCDB-F12F1BF97111}" srcOrd="0" destOrd="0" presId="urn:microsoft.com/office/officeart/2005/8/layout/bProcess4"/>
    <dgm:cxn modelId="{4A2FC5EB-FAFF-4A77-8C25-EAF6D81281DE}" type="presParOf" srcId="{101EC974-6E3E-48DD-AAC6-67616DEA3080}" destId="{FAFBC5F4-0B6D-44DD-AF3C-E8121EE97405}" srcOrd="1" destOrd="0" presId="urn:microsoft.com/office/officeart/2005/8/layout/bProcess4"/>
    <dgm:cxn modelId="{645E1B02-DFC7-4F44-8C18-1CFC197790C8}" type="presParOf" srcId="{F8167F1C-6C49-45AF-A424-93727F5AAB70}" destId="{55E9413B-9EBF-4817-908B-F4CCD659159B}" srcOrd="13" destOrd="0" presId="urn:microsoft.com/office/officeart/2005/8/layout/bProcess4"/>
    <dgm:cxn modelId="{F5368A35-A44A-4271-B6AF-611BCED714D8}" type="presParOf" srcId="{F8167F1C-6C49-45AF-A424-93727F5AAB70}" destId="{FED1E9E9-CBCB-4D69-8CC5-7B40CABC0CE7}" srcOrd="14" destOrd="0" presId="urn:microsoft.com/office/officeart/2005/8/layout/bProcess4"/>
    <dgm:cxn modelId="{0FB55C4F-AF77-4AFF-9BC4-52B3B0BF0CE4}" type="presParOf" srcId="{FED1E9E9-CBCB-4D69-8CC5-7B40CABC0CE7}" destId="{1F08AF84-626B-4E8F-A81D-5E6B270D6EDE}" srcOrd="0" destOrd="0" presId="urn:microsoft.com/office/officeart/2005/8/layout/bProcess4"/>
    <dgm:cxn modelId="{EFC0486B-28E0-4BBC-A82E-58D7774699CC}" type="presParOf" srcId="{FED1E9E9-CBCB-4D69-8CC5-7B40CABC0CE7}" destId="{43736249-CE15-49D7-BBF5-7014000CA800}" srcOrd="1" destOrd="0" presId="urn:microsoft.com/office/officeart/2005/8/layout/bProcess4"/>
    <dgm:cxn modelId="{F83370AC-479A-41FF-A399-2F8F22C09E68}" type="presParOf" srcId="{F8167F1C-6C49-45AF-A424-93727F5AAB70}" destId="{DE8FBCF7-4B71-4128-9C86-64C608DC2178}" srcOrd="15" destOrd="0" presId="urn:microsoft.com/office/officeart/2005/8/layout/bProcess4"/>
    <dgm:cxn modelId="{2283EECC-5698-49D2-970B-5AE948668D6A}" type="presParOf" srcId="{F8167F1C-6C49-45AF-A424-93727F5AAB70}" destId="{B4AD16A1-2621-48C3-BD19-59C216D91BA1}" srcOrd="16" destOrd="0" presId="urn:microsoft.com/office/officeart/2005/8/layout/bProcess4"/>
    <dgm:cxn modelId="{18FB31DF-D4D9-450F-93F0-522D585DD33E}" type="presParOf" srcId="{B4AD16A1-2621-48C3-BD19-59C216D91BA1}" destId="{D5E0DA49-D4DC-4268-AA0D-2C6F500C09CC}" srcOrd="0" destOrd="0" presId="urn:microsoft.com/office/officeart/2005/8/layout/bProcess4"/>
    <dgm:cxn modelId="{20822977-E094-4B0E-9907-DDB0603B95CC}" type="presParOf" srcId="{B4AD16A1-2621-48C3-BD19-59C216D91BA1}" destId="{A0B50D63-E784-4A99-BA42-E5B4E7C7985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4AFE17-E1EE-495F-B044-080417CBA44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GT"/>
        </a:p>
      </dgm:t>
    </dgm:pt>
    <dgm:pt modelId="{A81966EE-B569-48A4-A852-539807533E88}">
      <dgm:prSet phldrT="[Texto]"/>
      <dgm:spPr/>
      <dgm:t>
        <a:bodyPr/>
        <a:lstStyle/>
        <a:p>
          <a:r>
            <a:rPr lang="es-GT" dirty="0" smtClean="0">
              <a:solidFill>
                <a:schemeClr val="bg1"/>
              </a:solidFill>
              <a:latin typeface="Arial" pitchFamily="34" charset="0"/>
              <a:cs typeface="Arial" pitchFamily="34" charset="0"/>
            </a:rPr>
            <a:t>Implementación Fondo Rotativo Institucional con TCI, plan piloto en las Unidades Ejecutoras del Ministerio de Finanzas Públicas.</a:t>
          </a:r>
          <a:endParaRPr lang="es-GT" dirty="0">
            <a:solidFill>
              <a:schemeClr val="bg1"/>
            </a:solidFill>
          </a:endParaRPr>
        </a:p>
      </dgm:t>
    </dgm:pt>
    <dgm:pt modelId="{DE5BB49F-4A5D-4510-A9E7-F423447F7BE8}" type="parTrans" cxnId="{B04DE3AB-12C3-4E13-A22C-9E938302DDB0}">
      <dgm:prSet/>
      <dgm:spPr/>
      <dgm:t>
        <a:bodyPr/>
        <a:lstStyle/>
        <a:p>
          <a:endParaRPr lang="es-GT"/>
        </a:p>
      </dgm:t>
    </dgm:pt>
    <dgm:pt modelId="{D8B46080-2EBB-4075-9B17-7932E5B36781}" type="sibTrans" cxnId="{B04DE3AB-12C3-4E13-A22C-9E938302DDB0}">
      <dgm:prSet/>
      <dgm:spPr/>
      <dgm:t>
        <a:bodyPr/>
        <a:lstStyle/>
        <a:p>
          <a:endParaRPr lang="es-GT"/>
        </a:p>
      </dgm:t>
    </dgm:pt>
    <dgm:pt modelId="{2B9E92EC-AF29-4C2E-A5FE-92A11296DB95}">
      <dgm:prSet phldrT="[Texto]"/>
      <dgm:spPr/>
      <dgm:t>
        <a:bodyPr/>
        <a:lstStyle/>
        <a:p>
          <a:r>
            <a:rPr lang="es-GT" dirty="0" smtClean="0">
              <a:solidFill>
                <a:schemeClr val="bg1"/>
              </a:solidFill>
              <a:latin typeface="Arial" pitchFamily="34" charset="0"/>
              <a:cs typeface="Arial" pitchFamily="34" charset="0"/>
            </a:rPr>
            <a:t>Implementación Fondo Rotativo Institucional con TCI en un Ministerio que tenga Unidades Ejecutoras en todo el país. (Ministerios de Salud Pública, Educación o Gobernación). </a:t>
          </a:r>
          <a:endParaRPr lang="es-GT" dirty="0">
            <a:solidFill>
              <a:schemeClr val="bg1"/>
            </a:solidFill>
          </a:endParaRPr>
        </a:p>
      </dgm:t>
    </dgm:pt>
    <dgm:pt modelId="{9F3E7BE9-EB69-4DA1-AA49-93695A3C74BE}" type="parTrans" cxnId="{636D066E-A7F4-473D-B87C-15294F83BE2A}">
      <dgm:prSet/>
      <dgm:spPr/>
      <dgm:t>
        <a:bodyPr/>
        <a:lstStyle/>
        <a:p>
          <a:endParaRPr lang="es-GT"/>
        </a:p>
      </dgm:t>
    </dgm:pt>
    <dgm:pt modelId="{F42D437B-5C9B-4846-AF57-C8C0E9E96602}" type="sibTrans" cxnId="{636D066E-A7F4-473D-B87C-15294F83BE2A}">
      <dgm:prSet/>
      <dgm:spPr/>
      <dgm:t>
        <a:bodyPr/>
        <a:lstStyle/>
        <a:p>
          <a:endParaRPr lang="es-GT"/>
        </a:p>
      </dgm:t>
    </dgm:pt>
    <dgm:pt modelId="{0423B24A-3FF3-4EBA-B2CD-795B4BEFB755}">
      <dgm:prSet phldrT="[Texto]"/>
      <dgm:spPr/>
      <dgm:t>
        <a:bodyPr/>
        <a:lstStyle/>
        <a:p>
          <a:r>
            <a:rPr lang="es-GT" dirty="0" smtClean="0">
              <a:solidFill>
                <a:schemeClr val="bg1"/>
              </a:solidFill>
              <a:latin typeface="Arial" pitchFamily="34" charset="0"/>
              <a:cs typeface="Arial" pitchFamily="34" charset="0"/>
            </a:rPr>
            <a:t>Implementación Fondo Rotativo Institucional con TCI en todos los Ministerios y Secretarías de Estado</a:t>
          </a:r>
          <a:r>
            <a:rPr lang="es-GT" dirty="0" smtClean="0">
              <a:solidFill>
                <a:schemeClr val="tx2"/>
              </a:solidFill>
              <a:latin typeface="Arial" pitchFamily="34" charset="0"/>
              <a:cs typeface="Arial" pitchFamily="34" charset="0"/>
            </a:rPr>
            <a:t>.</a:t>
          </a:r>
          <a:endParaRPr lang="es-GT" dirty="0"/>
        </a:p>
      </dgm:t>
    </dgm:pt>
    <dgm:pt modelId="{4FC7458B-2719-4CFD-AF52-B13AFF60CF90}" type="parTrans" cxnId="{36D8C180-0059-41C2-A8FA-A6BCA4C9F79D}">
      <dgm:prSet/>
      <dgm:spPr/>
      <dgm:t>
        <a:bodyPr/>
        <a:lstStyle/>
        <a:p>
          <a:endParaRPr lang="es-GT"/>
        </a:p>
      </dgm:t>
    </dgm:pt>
    <dgm:pt modelId="{E90D8A25-97B9-4B4D-BCAC-7CCC0C3798B4}" type="sibTrans" cxnId="{36D8C180-0059-41C2-A8FA-A6BCA4C9F79D}">
      <dgm:prSet/>
      <dgm:spPr/>
      <dgm:t>
        <a:bodyPr/>
        <a:lstStyle/>
        <a:p>
          <a:endParaRPr lang="es-GT"/>
        </a:p>
      </dgm:t>
    </dgm:pt>
    <dgm:pt modelId="{13F44C6C-E1A5-4224-AD74-C08C2DC2A01F}">
      <dgm:prSet/>
      <dgm:spPr/>
      <dgm:t>
        <a:bodyPr/>
        <a:lstStyle/>
        <a:p>
          <a:r>
            <a:rPr lang="es-GT" dirty="0" smtClean="0"/>
            <a:t>Posteriormente se implementará en Fondos Rotativos Especiales de Privativos, Programas o Proyectos, Prestamos y Donaciones. </a:t>
          </a:r>
          <a:endParaRPr lang="es-GT" dirty="0"/>
        </a:p>
      </dgm:t>
    </dgm:pt>
    <dgm:pt modelId="{AC079BF8-E16A-4BF0-8A0D-59771F84AD36}" type="parTrans" cxnId="{8C8C3E74-7488-4096-8960-4E5E39661330}">
      <dgm:prSet/>
      <dgm:spPr/>
      <dgm:t>
        <a:bodyPr/>
        <a:lstStyle/>
        <a:p>
          <a:endParaRPr lang="es-GT"/>
        </a:p>
      </dgm:t>
    </dgm:pt>
    <dgm:pt modelId="{05289CCF-9A4D-4D63-B707-8A8F1345207B}" type="sibTrans" cxnId="{8C8C3E74-7488-4096-8960-4E5E39661330}">
      <dgm:prSet/>
      <dgm:spPr/>
      <dgm:t>
        <a:bodyPr/>
        <a:lstStyle/>
        <a:p>
          <a:endParaRPr lang="es-GT"/>
        </a:p>
      </dgm:t>
    </dgm:pt>
    <dgm:pt modelId="{B18C8923-3B2B-4EF2-A643-7C19621EA556}" type="pres">
      <dgm:prSet presAssocID="{084AFE17-E1EE-495F-B044-080417CBA445}" presName="Name0" presStyleCnt="0">
        <dgm:presLayoutVars>
          <dgm:chMax val="7"/>
          <dgm:chPref val="7"/>
          <dgm:dir/>
        </dgm:presLayoutVars>
      </dgm:prSet>
      <dgm:spPr/>
      <dgm:t>
        <a:bodyPr/>
        <a:lstStyle/>
        <a:p>
          <a:endParaRPr lang="es-GT"/>
        </a:p>
      </dgm:t>
    </dgm:pt>
    <dgm:pt modelId="{E4F7A185-B46B-4370-9BEF-94F67990EB40}" type="pres">
      <dgm:prSet presAssocID="{084AFE17-E1EE-495F-B044-080417CBA445}" presName="Name1" presStyleCnt="0"/>
      <dgm:spPr/>
    </dgm:pt>
    <dgm:pt modelId="{FA87A111-A2C1-4E4B-89FC-569FC005D5A0}" type="pres">
      <dgm:prSet presAssocID="{084AFE17-E1EE-495F-B044-080417CBA445}" presName="cycle" presStyleCnt="0"/>
      <dgm:spPr/>
    </dgm:pt>
    <dgm:pt modelId="{46E63B5F-0475-4BFB-BA8A-A7F3F6C74445}" type="pres">
      <dgm:prSet presAssocID="{084AFE17-E1EE-495F-B044-080417CBA445}" presName="srcNode" presStyleLbl="node1" presStyleIdx="0" presStyleCnt="4"/>
      <dgm:spPr/>
    </dgm:pt>
    <dgm:pt modelId="{582B557C-348D-4583-A6C2-F7D9B7E04844}" type="pres">
      <dgm:prSet presAssocID="{084AFE17-E1EE-495F-B044-080417CBA445}" presName="conn" presStyleLbl="parChTrans1D2" presStyleIdx="0" presStyleCnt="1"/>
      <dgm:spPr/>
      <dgm:t>
        <a:bodyPr/>
        <a:lstStyle/>
        <a:p>
          <a:endParaRPr lang="es-GT"/>
        </a:p>
      </dgm:t>
    </dgm:pt>
    <dgm:pt modelId="{4B64D505-CCC6-4BDA-B452-38638EE04800}" type="pres">
      <dgm:prSet presAssocID="{084AFE17-E1EE-495F-B044-080417CBA445}" presName="extraNode" presStyleLbl="node1" presStyleIdx="0" presStyleCnt="4"/>
      <dgm:spPr/>
    </dgm:pt>
    <dgm:pt modelId="{92BAFF4A-017C-412C-A34F-E02CA7E23F03}" type="pres">
      <dgm:prSet presAssocID="{084AFE17-E1EE-495F-B044-080417CBA445}" presName="dstNode" presStyleLbl="node1" presStyleIdx="0" presStyleCnt="4"/>
      <dgm:spPr/>
    </dgm:pt>
    <dgm:pt modelId="{FD095732-A2BA-4003-9E27-8EF0AE960514}" type="pres">
      <dgm:prSet presAssocID="{A81966EE-B569-48A4-A852-539807533E88}" presName="text_1" presStyleLbl="node1" presStyleIdx="0" presStyleCnt="4">
        <dgm:presLayoutVars>
          <dgm:bulletEnabled val="1"/>
        </dgm:presLayoutVars>
      </dgm:prSet>
      <dgm:spPr/>
      <dgm:t>
        <a:bodyPr/>
        <a:lstStyle/>
        <a:p>
          <a:endParaRPr lang="es-GT"/>
        </a:p>
      </dgm:t>
    </dgm:pt>
    <dgm:pt modelId="{72DBFD2F-5631-4B76-85B4-BF20AC0FFAFB}" type="pres">
      <dgm:prSet presAssocID="{A81966EE-B569-48A4-A852-539807533E88}" presName="accent_1" presStyleCnt="0"/>
      <dgm:spPr/>
    </dgm:pt>
    <dgm:pt modelId="{ED7DB9BB-082D-4754-9487-D118ECB21EB2}" type="pres">
      <dgm:prSet presAssocID="{A81966EE-B569-48A4-A852-539807533E88}" presName="accentRepeatNode" presStyleLbl="solidFgAcc1" presStyleIdx="0" presStyleCnt="4"/>
      <dgm:spPr/>
    </dgm:pt>
    <dgm:pt modelId="{E4A0E988-B596-4961-B0DF-04A8D2CFADDF}" type="pres">
      <dgm:prSet presAssocID="{2B9E92EC-AF29-4C2E-A5FE-92A11296DB95}" presName="text_2" presStyleLbl="node1" presStyleIdx="1" presStyleCnt="4">
        <dgm:presLayoutVars>
          <dgm:bulletEnabled val="1"/>
        </dgm:presLayoutVars>
      </dgm:prSet>
      <dgm:spPr/>
      <dgm:t>
        <a:bodyPr/>
        <a:lstStyle/>
        <a:p>
          <a:endParaRPr lang="es-GT"/>
        </a:p>
      </dgm:t>
    </dgm:pt>
    <dgm:pt modelId="{8AAF2F47-A022-49B8-9E77-42A4B651B147}" type="pres">
      <dgm:prSet presAssocID="{2B9E92EC-AF29-4C2E-A5FE-92A11296DB95}" presName="accent_2" presStyleCnt="0"/>
      <dgm:spPr/>
    </dgm:pt>
    <dgm:pt modelId="{EE6D2AAA-951B-48FB-8D7F-B737FFA6FAF9}" type="pres">
      <dgm:prSet presAssocID="{2B9E92EC-AF29-4C2E-A5FE-92A11296DB95}" presName="accentRepeatNode" presStyleLbl="solidFgAcc1" presStyleIdx="1" presStyleCnt="4"/>
      <dgm:spPr/>
    </dgm:pt>
    <dgm:pt modelId="{8711DC34-FD20-4AD0-8443-AB2B569452C4}" type="pres">
      <dgm:prSet presAssocID="{0423B24A-3FF3-4EBA-B2CD-795B4BEFB755}" presName="text_3" presStyleLbl="node1" presStyleIdx="2" presStyleCnt="4">
        <dgm:presLayoutVars>
          <dgm:bulletEnabled val="1"/>
        </dgm:presLayoutVars>
      </dgm:prSet>
      <dgm:spPr/>
      <dgm:t>
        <a:bodyPr/>
        <a:lstStyle/>
        <a:p>
          <a:endParaRPr lang="es-GT"/>
        </a:p>
      </dgm:t>
    </dgm:pt>
    <dgm:pt modelId="{B22905B6-0065-44BF-88AE-92BC7C05AB35}" type="pres">
      <dgm:prSet presAssocID="{0423B24A-3FF3-4EBA-B2CD-795B4BEFB755}" presName="accent_3" presStyleCnt="0"/>
      <dgm:spPr/>
    </dgm:pt>
    <dgm:pt modelId="{9E58EDA1-11CA-4CCF-A773-E4E3C627550D}" type="pres">
      <dgm:prSet presAssocID="{0423B24A-3FF3-4EBA-B2CD-795B4BEFB755}" presName="accentRepeatNode" presStyleLbl="solidFgAcc1" presStyleIdx="2" presStyleCnt="4"/>
      <dgm:spPr/>
      <dgm:t>
        <a:bodyPr/>
        <a:lstStyle/>
        <a:p>
          <a:endParaRPr lang="es-GT"/>
        </a:p>
      </dgm:t>
    </dgm:pt>
    <dgm:pt modelId="{36191281-AFD2-456B-A6B2-23281149A90C}" type="pres">
      <dgm:prSet presAssocID="{13F44C6C-E1A5-4224-AD74-C08C2DC2A01F}" presName="text_4" presStyleLbl="node1" presStyleIdx="3" presStyleCnt="4">
        <dgm:presLayoutVars>
          <dgm:bulletEnabled val="1"/>
        </dgm:presLayoutVars>
      </dgm:prSet>
      <dgm:spPr/>
      <dgm:t>
        <a:bodyPr/>
        <a:lstStyle/>
        <a:p>
          <a:endParaRPr lang="es-GT"/>
        </a:p>
      </dgm:t>
    </dgm:pt>
    <dgm:pt modelId="{F4680908-0CD0-4C50-8147-2CFA31963FE7}" type="pres">
      <dgm:prSet presAssocID="{13F44C6C-E1A5-4224-AD74-C08C2DC2A01F}" presName="accent_4" presStyleCnt="0"/>
      <dgm:spPr/>
    </dgm:pt>
    <dgm:pt modelId="{415D8C05-BD1D-4896-9193-DAC436DB899C}" type="pres">
      <dgm:prSet presAssocID="{13F44C6C-E1A5-4224-AD74-C08C2DC2A01F}" presName="accentRepeatNode" presStyleLbl="solidFgAcc1" presStyleIdx="3" presStyleCnt="4"/>
      <dgm:spPr/>
      <dgm:t>
        <a:bodyPr/>
        <a:lstStyle/>
        <a:p>
          <a:endParaRPr lang="es-GT"/>
        </a:p>
      </dgm:t>
    </dgm:pt>
  </dgm:ptLst>
  <dgm:cxnLst>
    <dgm:cxn modelId="{636D066E-A7F4-473D-B87C-15294F83BE2A}" srcId="{084AFE17-E1EE-495F-B044-080417CBA445}" destId="{2B9E92EC-AF29-4C2E-A5FE-92A11296DB95}" srcOrd="1" destOrd="0" parTransId="{9F3E7BE9-EB69-4DA1-AA49-93695A3C74BE}" sibTransId="{F42D437B-5C9B-4846-AF57-C8C0E9E96602}"/>
    <dgm:cxn modelId="{C088641F-322D-4F74-A636-CC77EADF3657}" type="presOf" srcId="{D8B46080-2EBB-4075-9B17-7932E5B36781}" destId="{582B557C-348D-4583-A6C2-F7D9B7E04844}" srcOrd="0" destOrd="0" presId="urn:microsoft.com/office/officeart/2008/layout/VerticalCurvedList"/>
    <dgm:cxn modelId="{36D8C180-0059-41C2-A8FA-A6BCA4C9F79D}" srcId="{084AFE17-E1EE-495F-B044-080417CBA445}" destId="{0423B24A-3FF3-4EBA-B2CD-795B4BEFB755}" srcOrd="2" destOrd="0" parTransId="{4FC7458B-2719-4CFD-AF52-B13AFF60CF90}" sibTransId="{E90D8A25-97B9-4B4D-BCAC-7CCC0C3798B4}"/>
    <dgm:cxn modelId="{BFB5D6A1-6E60-4BEA-B567-8963B49278AD}" type="presOf" srcId="{2B9E92EC-AF29-4C2E-A5FE-92A11296DB95}" destId="{E4A0E988-B596-4961-B0DF-04A8D2CFADDF}" srcOrd="0" destOrd="0" presId="urn:microsoft.com/office/officeart/2008/layout/VerticalCurvedList"/>
    <dgm:cxn modelId="{F9DA8030-DA23-44A3-B9F6-0B3B9633FEF3}" type="presOf" srcId="{0423B24A-3FF3-4EBA-B2CD-795B4BEFB755}" destId="{8711DC34-FD20-4AD0-8443-AB2B569452C4}" srcOrd="0" destOrd="0" presId="urn:microsoft.com/office/officeart/2008/layout/VerticalCurvedList"/>
    <dgm:cxn modelId="{8B910500-F595-461B-82A6-660C3E417F98}" type="presOf" srcId="{13F44C6C-E1A5-4224-AD74-C08C2DC2A01F}" destId="{36191281-AFD2-456B-A6B2-23281149A90C}" srcOrd="0" destOrd="0" presId="urn:microsoft.com/office/officeart/2008/layout/VerticalCurvedList"/>
    <dgm:cxn modelId="{8C8C3E74-7488-4096-8960-4E5E39661330}" srcId="{084AFE17-E1EE-495F-B044-080417CBA445}" destId="{13F44C6C-E1A5-4224-AD74-C08C2DC2A01F}" srcOrd="3" destOrd="0" parTransId="{AC079BF8-E16A-4BF0-8A0D-59771F84AD36}" sibTransId="{05289CCF-9A4D-4D63-B707-8A8F1345207B}"/>
    <dgm:cxn modelId="{50A0AA4A-3DB9-4C85-B845-4AC42651B9E9}" type="presOf" srcId="{A81966EE-B569-48A4-A852-539807533E88}" destId="{FD095732-A2BA-4003-9E27-8EF0AE960514}" srcOrd="0" destOrd="0" presId="urn:microsoft.com/office/officeart/2008/layout/VerticalCurvedList"/>
    <dgm:cxn modelId="{B04DE3AB-12C3-4E13-A22C-9E938302DDB0}" srcId="{084AFE17-E1EE-495F-B044-080417CBA445}" destId="{A81966EE-B569-48A4-A852-539807533E88}" srcOrd="0" destOrd="0" parTransId="{DE5BB49F-4A5D-4510-A9E7-F423447F7BE8}" sibTransId="{D8B46080-2EBB-4075-9B17-7932E5B36781}"/>
    <dgm:cxn modelId="{50E7548A-4778-4DB0-B830-44BF278718E6}" type="presOf" srcId="{084AFE17-E1EE-495F-B044-080417CBA445}" destId="{B18C8923-3B2B-4EF2-A643-7C19621EA556}" srcOrd="0" destOrd="0" presId="urn:microsoft.com/office/officeart/2008/layout/VerticalCurvedList"/>
    <dgm:cxn modelId="{C6D0CC53-6000-4D43-AF9E-232C24628019}" type="presParOf" srcId="{B18C8923-3B2B-4EF2-A643-7C19621EA556}" destId="{E4F7A185-B46B-4370-9BEF-94F67990EB40}" srcOrd="0" destOrd="0" presId="urn:microsoft.com/office/officeart/2008/layout/VerticalCurvedList"/>
    <dgm:cxn modelId="{F736F4F9-D907-46F3-AF29-76453FF3B9B1}" type="presParOf" srcId="{E4F7A185-B46B-4370-9BEF-94F67990EB40}" destId="{FA87A111-A2C1-4E4B-89FC-569FC005D5A0}" srcOrd="0" destOrd="0" presId="urn:microsoft.com/office/officeart/2008/layout/VerticalCurvedList"/>
    <dgm:cxn modelId="{0021B52B-D43F-4390-9352-EE50A0D81655}" type="presParOf" srcId="{FA87A111-A2C1-4E4B-89FC-569FC005D5A0}" destId="{46E63B5F-0475-4BFB-BA8A-A7F3F6C74445}" srcOrd="0" destOrd="0" presId="urn:microsoft.com/office/officeart/2008/layout/VerticalCurvedList"/>
    <dgm:cxn modelId="{BCDFB83D-13FE-44CD-BD53-A22D27415181}" type="presParOf" srcId="{FA87A111-A2C1-4E4B-89FC-569FC005D5A0}" destId="{582B557C-348D-4583-A6C2-F7D9B7E04844}" srcOrd="1" destOrd="0" presId="urn:microsoft.com/office/officeart/2008/layout/VerticalCurvedList"/>
    <dgm:cxn modelId="{8B59C13E-9200-45DC-A9BD-BEEA455AA3DF}" type="presParOf" srcId="{FA87A111-A2C1-4E4B-89FC-569FC005D5A0}" destId="{4B64D505-CCC6-4BDA-B452-38638EE04800}" srcOrd="2" destOrd="0" presId="urn:microsoft.com/office/officeart/2008/layout/VerticalCurvedList"/>
    <dgm:cxn modelId="{E6F5BD57-2BBB-4BA4-9623-EB164FF20792}" type="presParOf" srcId="{FA87A111-A2C1-4E4B-89FC-569FC005D5A0}" destId="{92BAFF4A-017C-412C-A34F-E02CA7E23F03}" srcOrd="3" destOrd="0" presId="urn:microsoft.com/office/officeart/2008/layout/VerticalCurvedList"/>
    <dgm:cxn modelId="{26B7E4F0-B04D-4867-9FAD-403A7477B3B6}" type="presParOf" srcId="{E4F7A185-B46B-4370-9BEF-94F67990EB40}" destId="{FD095732-A2BA-4003-9E27-8EF0AE960514}" srcOrd="1" destOrd="0" presId="urn:microsoft.com/office/officeart/2008/layout/VerticalCurvedList"/>
    <dgm:cxn modelId="{47901B9E-C0B0-4B03-AA43-5F59BF79D95A}" type="presParOf" srcId="{E4F7A185-B46B-4370-9BEF-94F67990EB40}" destId="{72DBFD2F-5631-4B76-85B4-BF20AC0FFAFB}" srcOrd="2" destOrd="0" presId="urn:microsoft.com/office/officeart/2008/layout/VerticalCurvedList"/>
    <dgm:cxn modelId="{7C3649A1-3BBF-4BE2-A7C6-7073C4B27A07}" type="presParOf" srcId="{72DBFD2F-5631-4B76-85B4-BF20AC0FFAFB}" destId="{ED7DB9BB-082D-4754-9487-D118ECB21EB2}" srcOrd="0" destOrd="0" presId="urn:microsoft.com/office/officeart/2008/layout/VerticalCurvedList"/>
    <dgm:cxn modelId="{17D555C8-A169-40A9-9B21-F84DB61EECE2}" type="presParOf" srcId="{E4F7A185-B46B-4370-9BEF-94F67990EB40}" destId="{E4A0E988-B596-4961-B0DF-04A8D2CFADDF}" srcOrd="3" destOrd="0" presId="urn:microsoft.com/office/officeart/2008/layout/VerticalCurvedList"/>
    <dgm:cxn modelId="{C9B65694-50F6-40C7-A650-254FD3CEF8C9}" type="presParOf" srcId="{E4F7A185-B46B-4370-9BEF-94F67990EB40}" destId="{8AAF2F47-A022-49B8-9E77-42A4B651B147}" srcOrd="4" destOrd="0" presId="urn:microsoft.com/office/officeart/2008/layout/VerticalCurvedList"/>
    <dgm:cxn modelId="{B0EA20D3-50F3-4A8B-A4F0-1C38971EBE9D}" type="presParOf" srcId="{8AAF2F47-A022-49B8-9E77-42A4B651B147}" destId="{EE6D2AAA-951B-48FB-8D7F-B737FFA6FAF9}" srcOrd="0" destOrd="0" presId="urn:microsoft.com/office/officeart/2008/layout/VerticalCurvedList"/>
    <dgm:cxn modelId="{FEEA084A-F8FF-4A13-83C1-C5E01699C100}" type="presParOf" srcId="{E4F7A185-B46B-4370-9BEF-94F67990EB40}" destId="{8711DC34-FD20-4AD0-8443-AB2B569452C4}" srcOrd="5" destOrd="0" presId="urn:microsoft.com/office/officeart/2008/layout/VerticalCurvedList"/>
    <dgm:cxn modelId="{90A062F3-8BCE-4F9C-8C69-150D42EE18D0}" type="presParOf" srcId="{E4F7A185-B46B-4370-9BEF-94F67990EB40}" destId="{B22905B6-0065-44BF-88AE-92BC7C05AB35}" srcOrd="6" destOrd="0" presId="urn:microsoft.com/office/officeart/2008/layout/VerticalCurvedList"/>
    <dgm:cxn modelId="{E68207A3-DEED-4D48-ADF1-2AAA18C2A351}" type="presParOf" srcId="{B22905B6-0065-44BF-88AE-92BC7C05AB35}" destId="{9E58EDA1-11CA-4CCF-A773-E4E3C627550D}" srcOrd="0" destOrd="0" presId="urn:microsoft.com/office/officeart/2008/layout/VerticalCurvedList"/>
    <dgm:cxn modelId="{D87BFBCB-F879-4998-891C-137A81EDA2C0}" type="presParOf" srcId="{E4F7A185-B46B-4370-9BEF-94F67990EB40}" destId="{36191281-AFD2-456B-A6B2-23281149A90C}" srcOrd="7" destOrd="0" presId="urn:microsoft.com/office/officeart/2008/layout/VerticalCurvedList"/>
    <dgm:cxn modelId="{8AC22E85-7FDA-4F10-817E-A8F50A49FB36}" type="presParOf" srcId="{E4F7A185-B46B-4370-9BEF-94F67990EB40}" destId="{F4680908-0CD0-4C50-8147-2CFA31963FE7}" srcOrd="8" destOrd="0" presId="urn:microsoft.com/office/officeart/2008/layout/VerticalCurvedList"/>
    <dgm:cxn modelId="{E478E045-FDF4-44BE-8AE4-F76FA1F20AAA}" type="presParOf" srcId="{F4680908-0CD0-4C50-8147-2CFA31963FE7}" destId="{415D8C05-BD1D-4896-9193-DAC436DB899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7BF8D7-83FB-4970-A16C-23AD0F7B1A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GT"/>
        </a:p>
      </dgm:t>
    </dgm:pt>
    <dgm:pt modelId="{80610E8C-53F5-4366-AD71-3C92F0BF8094}">
      <dgm:prSet phldrT="[Texto]"/>
      <dgm:spPr/>
      <dgm:t>
        <a:bodyPr/>
        <a:lstStyle/>
        <a:p>
          <a:r>
            <a:rPr lang="es-GT" dirty="0" smtClean="0"/>
            <a:t> </a:t>
          </a:r>
          <a:endParaRPr lang="es-GT" dirty="0"/>
        </a:p>
      </dgm:t>
    </dgm:pt>
    <dgm:pt modelId="{847B3393-C952-41DE-BFDD-45F38A083E45}" type="parTrans" cxnId="{53058583-DFFD-4511-A781-7B63F1ED3681}">
      <dgm:prSet/>
      <dgm:spPr/>
      <dgm:t>
        <a:bodyPr/>
        <a:lstStyle/>
        <a:p>
          <a:endParaRPr lang="es-GT"/>
        </a:p>
      </dgm:t>
    </dgm:pt>
    <dgm:pt modelId="{AFE854BE-5D4F-4E98-AFED-7F8E450D50C8}" type="sibTrans" cxnId="{53058583-DFFD-4511-A781-7B63F1ED3681}">
      <dgm:prSet/>
      <dgm:spPr/>
      <dgm:t>
        <a:bodyPr/>
        <a:lstStyle/>
        <a:p>
          <a:endParaRPr lang="es-GT"/>
        </a:p>
      </dgm:t>
    </dgm:pt>
    <dgm:pt modelId="{9CEBC80E-F39F-488B-B03D-B2E8B172E13E}">
      <dgm:prSet phldrT="[Texto]"/>
      <dgm:spPr/>
      <dgm:t>
        <a:bodyPr/>
        <a:lstStyle/>
        <a:p>
          <a:r>
            <a:rPr lang="es-CR" dirty="0" smtClean="0">
              <a:solidFill>
                <a:schemeClr val="tx2"/>
              </a:solidFill>
              <a:latin typeface="Arial" pitchFamily="34" charset="0"/>
              <a:cs typeface="Arial" pitchFamily="34" charset="0"/>
            </a:rPr>
            <a:t>Reducir el traslado de recursos financieros por concepto de anticipos a otras cuentas fuera de la CUT</a:t>
          </a:r>
          <a:endParaRPr lang="es-GT" dirty="0"/>
        </a:p>
      </dgm:t>
    </dgm:pt>
    <dgm:pt modelId="{24A7C134-E7D0-4C50-AC2B-351C5FA27D71}" type="parTrans" cxnId="{DC3E6055-1C10-4F76-A446-685802639535}">
      <dgm:prSet/>
      <dgm:spPr/>
      <dgm:t>
        <a:bodyPr/>
        <a:lstStyle/>
        <a:p>
          <a:endParaRPr lang="es-GT"/>
        </a:p>
      </dgm:t>
    </dgm:pt>
    <dgm:pt modelId="{5AFA9483-C248-4A51-83EE-28C19CCCAD78}" type="sibTrans" cxnId="{DC3E6055-1C10-4F76-A446-685802639535}">
      <dgm:prSet/>
      <dgm:spPr/>
      <dgm:t>
        <a:bodyPr/>
        <a:lstStyle/>
        <a:p>
          <a:endParaRPr lang="es-GT"/>
        </a:p>
      </dgm:t>
    </dgm:pt>
    <dgm:pt modelId="{96BE47B1-31D6-485E-805C-97DE7C8BE193}">
      <dgm:prSet phldrT="[Texto]"/>
      <dgm:spPr/>
      <dgm:t>
        <a:bodyPr/>
        <a:lstStyle/>
        <a:p>
          <a:r>
            <a:rPr lang="es-CR" dirty="0" smtClean="0">
              <a:solidFill>
                <a:schemeClr val="tx2"/>
              </a:solidFill>
              <a:latin typeface="Arial" pitchFamily="34" charset="0"/>
              <a:cs typeface="Arial" pitchFamily="34" charset="0"/>
            </a:rPr>
            <a:t>Evitar la inactividad de recursos financieros del Estado en cuentas bancarias comerciales de las dependencias del Organismo Ejecutivo</a:t>
          </a:r>
          <a:endParaRPr lang="es-GT" dirty="0"/>
        </a:p>
      </dgm:t>
    </dgm:pt>
    <dgm:pt modelId="{4B338BBC-971A-4A66-9D2D-5A2C456EF6B2}" type="parTrans" cxnId="{36951390-2826-43F1-9E44-D314E304AF5D}">
      <dgm:prSet/>
      <dgm:spPr/>
      <dgm:t>
        <a:bodyPr/>
        <a:lstStyle/>
        <a:p>
          <a:endParaRPr lang="es-GT"/>
        </a:p>
      </dgm:t>
    </dgm:pt>
    <dgm:pt modelId="{F008F1BD-3B6C-4F23-8BD8-251901E29A4C}" type="sibTrans" cxnId="{36951390-2826-43F1-9E44-D314E304AF5D}">
      <dgm:prSet/>
      <dgm:spPr/>
      <dgm:t>
        <a:bodyPr/>
        <a:lstStyle/>
        <a:p>
          <a:endParaRPr lang="es-GT"/>
        </a:p>
      </dgm:t>
    </dgm:pt>
    <dgm:pt modelId="{67B5FCBB-520D-43D9-8739-0616A4D16234}">
      <dgm:prSet phldrT="[Texto]"/>
      <dgm:spPr/>
      <dgm:t>
        <a:bodyPr/>
        <a:lstStyle/>
        <a:p>
          <a:r>
            <a:rPr lang="es-GT" dirty="0" smtClean="0"/>
            <a:t> </a:t>
          </a:r>
          <a:endParaRPr lang="es-GT" dirty="0"/>
        </a:p>
      </dgm:t>
    </dgm:pt>
    <dgm:pt modelId="{8695E30F-2110-481D-896F-94AF7026AE16}" type="parTrans" cxnId="{42798D1A-FC32-42C3-A5ED-266739542A7D}">
      <dgm:prSet/>
      <dgm:spPr/>
      <dgm:t>
        <a:bodyPr/>
        <a:lstStyle/>
        <a:p>
          <a:endParaRPr lang="es-GT"/>
        </a:p>
      </dgm:t>
    </dgm:pt>
    <dgm:pt modelId="{37F0E2AB-F9E3-47AF-A633-B1DA91CACD24}" type="sibTrans" cxnId="{42798D1A-FC32-42C3-A5ED-266739542A7D}">
      <dgm:prSet/>
      <dgm:spPr/>
      <dgm:t>
        <a:bodyPr/>
        <a:lstStyle/>
        <a:p>
          <a:endParaRPr lang="es-GT"/>
        </a:p>
      </dgm:t>
    </dgm:pt>
    <dgm:pt modelId="{191A49D9-BB85-463D-BE16-A8A6BFABE052}">
      <dgm:prSet phldrT="[Texto]"/>
      <dgm:spPr/>
      <dgm:t>
        <a:bodyPr/>
        <a:lstStyle/>
        <a:p>
          <a:r>
            <a:rPr lang="es-CR" dirty="0" smtClean="0">
              <a:solidFill>
                <a:schemeClr val="tx2"/>
              </a:solidFill>
              <a:latin typeface="Arial" pitchFamily="34" charset="0"/>
              <a:cs typeface="Arial" pitchFamily="34" charset="0"/>
            </a:rPr>
            <a:t>Llevar un mejor control de compras por montos, conceptos, establecimientos, fechas y horarios, entre otros.</a:t>
          </a:r>
          <a:endParaRPr lang="es-GT" dirty="0"/>
        </a:p>
      </dgm:t>
    </dgm:pt>
    <dgm:pt modelId="{332348E4-C4B8-46BC-8727-4F0605943A32}" type="parTrans" cxnId="{1C592591-CEA8-4543-B032-11901A8B03A4}">
      <dgm:prSet/>
      <dgm:spPr/>
      <dgm:t>
        <a:bodyPr/>
        <a:lstStyle/>
        <a:p>
          <a:endParaRPr lang="es-GT"/>
        </a:p>
      </dgm:t>
    </dgm:pt>
    <dgm:pt modelId="{4FC01AC7-6EEF-474A-9A74-D01BE7DDA682}" type="sibTrans" cxnId="{1C592591-CEA8-4543-B032-11901A8B03A4}">
      <dgm:prSet/>
      <dgm:spPr/>
      <dgm:t>
        <a:bodyPr/>
        <a:lstStyle/>
        <a:p>
          <a:endParaRPr lang="es-GT"/>
        </a:p>
      </dgm:t>
    </dgm:pt>
    <dgm:pt modelId="{69B0E188-A200-4BBC-A28B-7E244025CEB9}">
      <dgm:prSet/>
      <dgm:spPr/>
      <dgm:t>
        <a:bodyPr/>
        <a:lstStyle/>
        <a:p>
          <a:endParaRPr lang="es-GT"/>
        </a:p>
      </dgm:t>
    </dgm:pt>
    <dgm:pt modelId="{2FB167F7-64DD-4D3B-9BB8-311D589EF670}" type="parTrans" cxnId="{CA898084-41AE-4A3F-BB43-25FFDEB9ECDA}">
      <dgm:prSet/>
      <dgm:spPr/>
      <dgm:t>
        <a:bodyPr/>
        <a:lstStyle/>
        <a:p>
          <a:endParaRPr lang="es-GT"/>
        </a:p>
      </dgm:t>
    </dgm:pt>
    <dgm:pt modelId="{C3D11D05-FA70-40B3-8F98-507C49A9E35A}" type="sibTrans" cxnId="{CA898084-41AE-4A3F-BB43-25FFDEB9ECDA}">
      <dgm:prSet/>
      <dgm:spPr/>
      <dgm:t>
        <a:bodyPr/>
        <a:lstStyle/>
        <a:p>
          <a:endParaRPr lang="es-GT"/>
        </a:p>
      </dgm:t>
    </dgm:pt>
    <dgm:pt modelId="{D8AF10BB-8A2B-4F74-9574-1E761C589BFB}">
      <dgm:prSet/>
      <dgm:spPr/>
      <dgm:t>
        <a:bodyPr/>
        <a:lstStyle/>
        <a:p>
          <a:r>
            <a:rPr lang="es-CR" dirty="0" smtClean="0">
              <a:solidFill>
                <a:schemeClr val="tx2"/>
              </a:solidFill>
              <a:latin typeface="Arial" pitchFamily="34" charset="0"/>
              <a:cs typeface="Arial" pitchFamily="34" charset="0"/>
            </a:rPr>
            <a:t>Mayor transparencia en el gasto</a:t>
          </a:r>
          <a:endParaRPr lang="es-GT" dirty="0"/>
        </a:p>
      </dgm:t>
    </dgm:pt>
    <dgm:pt modelId="{E1AA640A-8B63-4C13-B5CB-D6D3A988F8DC}" type="parTrans" cxnId="{C071FD4C-C69E-4FB3-925B-A788DD24B880}">
      <dgm:prSet/>
      <dgm:spPr/>
      <dgm:t>
        <a:bodyPr/>
        <a:lstStyle/>
        <a:p>
          <a:endParaRPr lang="es-GT"/>
        </a:p>
      </dgm:t>
    </dgm:pt>
    <dgm:pt modelId="{4CD55BEB-AC97-47EF-9CDC-620CD5A8D069}" type="sibTrans" cxnId="{C071FD4C-C69E-4FB3-925B-A788DD24B880}">
      <dgm:prSet/>
      <dgm:spPr/>
      <dgm:t>
        <a:bodyPr/>
        <a:lstStyle/>
        <a:p>
          <a:endParaRPr lang="es-GT"/>
        </a:p>
      </dgm:t>
    </dgm:pt>
    <dgm:pt modelId="{F535B1BA-70C7-41DF-AB51-571FEA7288B1}">
      <dgm:prSet/>
      <dgm:spPr/>
      <dgm:t>
        <a:bodyPr/>
        <a:lstStyle/>
        <a:p>
          <a:endParaRPr lang="es-GT"/>
        </a:p>
      </dgm:t>
    </dgm:pt>
    <dgm:pt modelId="{564076E9-017A-45ED-90D5-E560428A126D}" type="parTrans" cxnId="{577497A8-732D-4892-9B85-ABBE8FF7C715}">
      <dgm:prSet/>
      <dgm:spPr/>
      <dgm:t>
        <a:bodyPr/>
        <a:lstStyle/>
        <a:p>
          <a:endParaRPr lang="es-GT"/>
        </a:p>
      </dgm:t>
    </dgm:pt>
    <dgm:pt modelId="{704B4D70-21DF-4FAB-A74D-0932E6D92119}" type="sibTrans" cxnId="{577497A8-732D-4892-9B85-ABBE8FF7C715}">
      <dgm:prSet/>
      <dgm:spPr/>
      <dgm:t>
        <a:bodyPr/>
        <a:lstStyle/>
        <a:p>
          <a:endParaRPr lang="es-GT"/>
        </a:p>
      </dgm:t>
    </dgm:pt>
    <dgm:pt modelId="{16CB18E3-76FE-4C57-A83D-75350C7EAE60}">
      <dgm:prSet/>
      <dgm:spPr/>
      <dgm:t>
        <a:bodyPr/>
        <a:lstStyle/>
        <a:p>
          <a:r>
            <a:rPr lang="es-CR" dirty="0" smtClean="0">
              <a:solidFill>
                <a:schemeClr val="tx2"/>
              </a:solidFill>
              <a:latin typeface="Arial" pitchFamily="34" charset="0"/>
              <a:cs typeface="Arial" pitchFamily="34" charset="0"/>
            </a:rPr>
            <a:t>Eliminar la utilización de cheques y minimizar el uso de efectivo como medio de pago, lo cual agiliza el proceso de pago.</a:t>
          </a:r>
          <a:endParaRPr lang="es-GT" dirty="0"/>
        </a:p>
      </dgm:t>
    </dgm:pt>
    <dgm:pt modelId="{53D6D367-2832-48EE-95C4-7ED3B548895D}" type="parTrans" cxnId="{76EDCAA4-68AF-46CD-820F-588E94608B1F}">
      <dgm:prSet/>
      <dgm:spPr/>
      <dgm:t>
        <a:bodyPr/>
        <a:lstStyle/>
        <a:p>
          <a:endParaRPr lang="es-GT"/>
        </a:p>
      </dgm:t>
    </dgm:pt>
    <dgm:pt modelId="{F8714C81-46DE-4774-879D-B512DEB3E205}" type="sibTrans" cxnId="{76EDCAA4-68AF-46CD-820F-588E94608B1F}">
      <dgm:prSet/>
      <dgm:spPr/>
      <dgm:t>
        <a:bodyPr/>
        <a:lstStyle/>
        <a:p>
          <a:endParaRPr lang="es-GT"/>
        </a:p>
      </dgm:t>
    </dgm:pt>
    <dgm:pt modelId="{EB3FCAA8-3269-4305-8EC1-2A2691CA891C}">
      <dgm:prSet phldrT="[Texto]"/>
      <dgm:spPr/>
      <dgm:t>
        <a:bodyPr/>
        <a:lstStyle/>
        <a:p>
          <a:r>
            <a:rPr lang="es-GT" dirty="0" smtClean="0"/>
            <a:t> </a:t>
          </a:r>
          <a:endParaRPr lang="es-GT" dirty="0"/>
        </a:p>
      </dgm:t>
    </dgm:pt>
    <dgm:pt modelId="{A39D2EA6-DF65-4D8B-BA75-313A88EABC2C}" type="sibTrans" cxnId="{4E10B86E-78B9-40B0-A1C8-D7B0F27A3E7E}">
      <dgm:prSet/>
      <dgm:spPr/>
      <dgm:t>
        <a:bodyPr/>
        <a:lstStyle/>
        <a:p>
          <a:endParaRPr lang="es-GT"/>
        </a:p>
      </dgm:t>
    </dgm:pt>
    <dgm:pt modelId="{B8CDFF56-C8B8-49FD-92DD-A02DCCDFA466}" type="parTrans" cxnId="{4E10B86E-78B9-40B0-A1C8-D7B0F27A3E7E}">
      <dgm:prSet/>
      <dgm:spPr/>
      <dgm:t>
        <a:bodyPr/>
        <a:lstStyle/>
        <a:p>
          <a:endParaRPr lang="es-GT"/>
        </a:p>
      </dgm:t>
    </dgm:pt>
    <dgm:pt modelId="{C70A991B-E2B5-455E-954C-1466F95F6A36}" type="pres">
      <dgm:prSet presAssocID="{B17BF8D7-83FB-4970-A16C-23AD0F7B1A80}" presName="linearFlow" presStyleCnt="0">
        <dgm:presLayoutVars>
          <dgm:dir/>
          <dgm:animLvl val="lvl"/>
          <dgm:resizeHandles val="exact"/>
        </dgm:presLayoutVars>
      </dgm:prSet>
      <dgm:spPr/>
      <dgm:t>
        <a:bodyPr/>
        <a:lstStyle/>
        <a:p>
          <a:endParaRPr lang="es-GT"/>
        </a:p>
      </dgm:t>
    </dgm:pt>
    <dgm:pt modelId="{C3D8825E-A558-4165-B260-AA1A6B2A02D4}" type="pres">
      <dgm:prSet presAssocID="{80610E8C-53F5-4366-AD71-3C92F0BF8094}" presName="composite" presStyleCnt="0"/>
      <dgm:spPr/>
    </dgm:pt>
    <dgm:pt modelId="{EFD19E91-7452-470B-92AA-8831FD197481}" type="pres">
      <dgm:prSet presAssocID="{80610E8C-53F5-4366-AD71-3C92F0BF8094}" presName="parentText" presStyleLbl="alignNode1" presStyleIdx="0" presStyleCnt="5">
        <dgm:presLayoutVars>
          <dgm:chMax val="1"/>
          <dgm:bulletEnabled val="1"/>
        </dgm:presLayoutVars>
      </dgm:prSet>
      <dgm:spPr/>
      <dgm:t>
        <a:bodyPr/>
        <a:lstStyle/>
        <a:p>
          <a:endParaRPr lang="es-GT"/>
        </a:p>
      </dgm:t>
    </dgm:pt>
    <dgm:pt modelId="{D39E6AF9-2275-4578-871E-78EBA0EB0E6D}" type="pres">
      <dgm:prSet presAssocID="{80610E8C-53F5-4366-AD71-3C92F0BF8094}" presName="descendantText" presStyleLbl="alignAcc1" presStyleIdx="0" presStyleCnt="5">
        <dgm:presLayoutVars>
          <dgm:bulletEnabled val="1"/>
        </dgm:presLayoutVars>
      </dgm:prSet>
      <dgm:spPr/>
      <dgm:t>
        <a:bodyPr/>
        <a:lstStyle/>
        <a:p>
          <a:endParaRPr lang="es-GT"/>
        </a:p>
      </dgm:t>
    </dgm:pt>
    <dgm:pt modelId="{64593CBC-2E90-4AF0-AC33-7712DCAC34CF}" type="pres">
      <dgm:prSet presAssocID="{AFE854BE-5D4F-4E98-AFED-7F8E450D50C8}" presName="sp" presStyleCnt="0"/>
      <dgm:spPr/>
    </dgm:pt>
    <dgm:pt modelId="{8C893D30-2B94-4A82-970A-255EF46F2510}" type="pres">
      <dgm:prSet presAssocID="{EB3FCAA8-3269-4305-8EC1-2A2691CA891C}" presName="composite" presStyleCnt="0"/>
      <dgm:spPr/>
    </dgm:pt>
    <dgm:pt modelId="{FC976E87-772D-4A5A-9EA8-BA12A40255DE}" type="pres">
      <dgm:prSet presAssocID="{EB3FCAA8-3269-4305-8EC1-2A2691CA891C}" presName="parentText" presStyleLbl="alignNode1" presStyleIdx="1" presStyleCnt="5">
        <dgm:presLayoutVars>
          <dgm:chMax val="1"/>
          <dgm:bulletEnabled val="1"/>
        </dgm:presLayoutVars>
      </dgm:prSet>
      <dgm:spPr/>
      <dgm:t>
        <a:bodyPr/>
        <a:lstStyle/>
        <a:p>
          <a:endParaRPr lang="es-GT"/>
        </a:p>
      </dgm:t>
    </dgm:pt>
    <dgm:pt modelId="{E3D4F201-F001-4BC3-9D76-6F432A5719A2}" type="pres">
      <dgm:prSet presAssocID="{EB3FCAA8-3269-4305-8EC1-2A2691CA891C}" presName="descendantText" presStyleLbl="alignAcc1" presStyleIdx="1" presStyleCnt="5">
        <dgm:presLayoutVars>
          <dgm:bulletEnabled val="1"/>
        </dgm:presLayoutVars>
      </dgm:prSet>
      <dgm:spPr/>
      <dgm:t>
        <a:bodyPr/>
        <a:lstStyle/>
        <a:p>
          <a:endParaRPr lang="es-GT"/>
        </a:p>
      </dgm:t>
    </dgm:pt>
    <dgm:pt modelId="{4F96B883-F324-44A7-A953-30A1EECC1B68}" type="pres">
      <dgm:prSet presAssocID="{A39D2EA6-DF65-4D8B-BA75-313A88EABC2C}" presName="sp" presStyleCnt="0"/>
      <dgm:spPr/>
    </dgm:pt>
    <dgm:pt modelId="{814F8F13-875B-41BD-B449-B5605B7049FC}" type="pres">
      <dgm:prSet presAssocID="{F535B1BA-70C7-41DF-AB51-571FEA7288B1}" presName="composite" presStyleCnt="0"/>
      <dgm:spPr/>
    </dgm:pt>
    <dgm:pt modelId="{4B295400-6B5E-4F70-94D1-F52AFAD4C5F6}" type="pres">
      <dgm:prSet presAssocID="{F535B1BA-70C7-41DF-AB51-571FEA7288B1}" presName="parentText" presStyleLbl="alignNode1" presStyleIdx="2" presStyleCnt="5">
        <dgm:presLayoutVars>
          <dgm:chMax val="1"/>
          <dgm:bulletEnabled val="1"/>
        </dgm:presLayoutVars>
      </dgm:prSet>
      <dgm:spPr/>
      <dgm:t>
        <a:bodyPr/>
        <a:lstStyle/>
        <a:p>
          <a:endParaRPr lang="es-GT"/>
        </a:p>
      </dgm:t>
    </dgm:pt>
    <dgm:pt modelId="{C1C1AD4E-E38F-467A-87FD-64903D3A9C2B}" type="pres">
      <dgm:prSet presAssocID="{F535B1BA-70C7-41DF-AB51-571FEA7288B1}" presName="descendantText" presStyleLbl="alignAcc1" presStyleIdx="2" presStyleCnt="5">
        <dgm:presLayoutVars>
          <dgm:bulletEnabled val="1"/>
        </dgm:presLayoutVars>
      </dgm:prSet>
      <dgm:spPr/>
      <dgm:t>
        <a:bodyPr/>
        <a:lstStyle/>
        <a:p>
          <a:endParaRPr lang="es-GT"/>
        </a:p>
      </dgm:t>
    </dgm:pt>
    <dgm:pt modelId="{98361F47-C213-4D19-A2BF-C2B9E032D023}" type="pres">
      <dgm:prSet presAssocID="{704B4D70-21DF-4FAB-A74D-0932E6D92119}" presName="sp" presStyleCnt="0"/>
      <dgm:spPr/>
    </dgm:pt>
    <dgm:pt modelId="{7D77BA1F-1B1B-4E2E-B203-057304574EB7}" type="pres">
      <dgm:prSet presAssocID="{67B5FCBB-520D-43D9-8739-0616A4D16234}" presName="composite" presStyleCnt="0"/>
      <dgm:spPr/>
    </dgm:pt>
    <dgm:pt modelId="{9520442F-FFD6-4181-944C-DC382C3BE124}" type="pres">
      <dgm:prSet presAssocID="{67B5FCBB-520D-43D9-8739-0616A4D16234}" presName="parentText" presStyleLbl="alignNode1" presStyleIdx="3" presStyleCnt="5">
        <dgm:presLayoutVars>
          <dgm:chMax val="1"/>
          <dgm:bulletEnabled val="1"/>
        </dgm:presLayoutVars>
      </dgm:prSet>
      <dgm:spPr/>
      <dgm:t>
        <a:bodyPr/>
        <a:lstStyle/>
        <a:p>
          <a:endParaRPr lang="es-GT"/>
        </a:p>
      </dgm:t>
    </dgm:pt>
    <dgm:pt modelId="{F74F8934-1126-4695-82F9-575A954094B6}" type="pres">
      <dgm:prSet presAssocID="{67B5FCBB-520D-43D9-8739-0616A4D16234}" presName="descendantText" presStyleLbl="alignAcc1" presStyleIdx="3" presStyleCnt="5">
        <dgm:presLayoutVars>
          <dgm:bulletEnabled val="1"/>
        </dgm:presLayoutVars>
      </dgm:prSet>
      <dgm:spPr/>
      <dgm:t>
        <a:bodyPr/>
        <a:lstStyle/>
        <a:p>
          <a:endParaRPr lang="es-GT"/>
        </a:p>
      </dgm:t>
    </dgm:pt>
    <dgm:pt modelId="{3070030F-4DA9-4408-A6DB-E8FC40F581CF}" type="pres">
      <dgm:prSet presAssocID="{37F0E2AB-F9E3-47AF-A633-B1DA91CACD24}" presName="sp" presStyleCnt="0"/>
      <dgm:spPr/>
    </dgm:pt>
    <dgm:pt modelId="{2D57BE18-5870-4163-8B36-9ECC2F23F2D8}" type="pres">
      <dgm:prSet presAssocID="{69B0E188-A200-4BBC-A28B-7E244025CEB9}" presName="composite" presStyleCnt="0"/>
      <dgm:spPr/>
    </dgm:pt>
    <dgm:pt modelId="{97529C17-7C8E-4BEF-AE80-2B803E3934F4}" type="pres">
      <dgm:prSet presAssocID="{69B0E188-A200-4BBC-A28B-7E244025CEB9}" presName="parentText" presStyleLbl="alignNode1" presStyleIdx="4" presStyleCnt="5">
        <dgm:presLayoutVars>
          <dgm:chMax val="1"/>
          <dgm:bulletEnabled val="1"/>
        </dgm:presLayoutVars>
      </dgm:prSet>
      <dgm:spPr/>
      <dgm:t>
        <a:bodyPr/>
        <a:lstStyle/>
        <a:p>
          <a:endParaRPr lang="es-GT"/>
        </a:p>
      </dgm:t>
    </dgm:pt>
    <dgm:pt modelId="{9D53A22B-BA0A-4858-B378-3AA708D8F68A}" type="pres">
      <dgm:prSet presAssocID="{69B0E188-A200-4BBC-A28B-7E244025CEB9}" presName="descendantText" presStyleLbl="alignAcc1" presStyleIdx="4" presStyleCnt="5">
        <dgm:presLayoutVars>
          <dgm:bulletEnabled val="1"/>
        </dgm:presLayoutVars>
      </dgm:prSet>
      <dgm:spPr/>
      <dgm:t>
        <a:bodyPr/>
        <a:lstStyle/>
        <a:p>
          <a:endParaRPr lang="es-GT"/>
        </a:p>
      </dgm:t>
    </dgm:pt>
  </dgm:ptLst>
  <dgm:cxnLst>
    <dgm:cxn modelId="{42798D1A-FC32-42C3-A5ED-266739542A7D}" srcId="{B17BF8D7-83FB-4970-A16C-23AD0F7B1A80}" destId="{67B5FCBB-520D-43D9-8739-0616A4D16234}" srcOrd="3" destOrd="0" parTransId="{8695E30F-2110-481D-896F-94AF7026AE16}" sibTransId="{37F0E2AB-F9E3-47AF-A633-B1DA91CACD24}"/>
    <dgm:cxn modelId="{7AD2433B-3B52-4069-8C62-895C9D19CBD5}" type="presOf" srcId="{69B0E188-A200-4BBC-A28B-7E244025CEB9}" destId="{97529C17-7C8E-4BEF-AE80-2B803E3934F4}" srcOrd="0" destOrd="0" presId="urn:microsoft.com/office/officeart/2005/8/layout/chevron2"/>
    <dgm:cxn modelId="{D2C1EA05-E746-47BE-8DDB-443E169505A7}" type="presOf" srcId="{80610E8C-53F5-4366-AD71-3C92F0BF8094}" destId="{EFD19E91-7452-470B-92AA-8831FD197481}" srcOrd="0" destOrd="0" presId="urn:microsoft.com/office/officeart/2005/8/layout/chevron2"/>
    <dgm:cxn modelId="{FD4DD37B-2C27-49D2-B446-32B1F85CB2A9}" type="presOf" srcId="{D8AF10BB-8A2B-4F74-9574-1E761C589BFB}" destId="{9D53A22B-BA0A-4858-B378-3AA708D8F68A}" srcOrd="0" destOrd="0" presId="urn:microsoft.com/office/officeart/2005/8/layout/chevron2"/>
    <dgm:cxn modelId="{0DE16F52-F13A-44A1-88D1-569E0C5E83CA}" type="presOf" srcId="{16CB18E3-76FE-4C57-A83D-75350C7EAE60}" destId="{C1C1AD4E-E38F-467A-87FD-64903D3A9C2B}" srcOrd="0" destOrd="0" presId="urn:microsoft.com/office/officeart/2005/8/layout/chevron2"/>
    <dgm:cxn modelId="{36951390-2826-43F1-9E44-D314E304AF5D}" srcId="{EB3FCAA8-3269-4305-8EC1-2A2691CA891C}" destId="{96BE47B1-31D6-485E-805C-97DE7C8BE193}" srcOrd="0" destOrd="0" parTransId="{4B338BBC-971A-4A66-9D2D-5A2C456EF6B2}" sibTransId="{F008F1BD-3B6C-4F23-8BD8-251901E29A4C}"/>
    <dgm:cxn modelId="{CA898084-41AE-4A3F-BB43-25FFDEB9ECDA}" srcId="{B17BF8D7-83FB-4970-A16C-23AD0F7B1A80}" destId="{69B0E188-A200-4BBC-A28B-7E244025CEB9}" srcOrd="4" destOrd="0" parTransId="{2FB167F7-64DD-4D3B-9BB8-311D589EF670}" sibTransId="{C3D11D05-FA70-40B3-8F98-507C49A9E35A}"/>
    <dgm:cxn modelId="{DC3E6055-1C10-4F76-A446-685802639535}" srcId="{80610E8C-53F5-4366-AD71-3C92F0BF8094}" destId="{9CEBC80E-F39F-488B-B03D-B2E8B172E13E}" srcOrd="0" destOrd="0" parTransId="{24A7C134-E7D0-4C50-AC2B-351C5FA27D71}" sibTransId="{5AFA9483-C248-4A51-83EE-28C19CCCAD78}"/>
    <dgm:cxn modelId="{6167AF84-7A57-4E17-B2E4-1D675ACDA73B}" type="presOf" srcId="{B17BF8D7-83FB-4970-A16C-23AD0F7B1A80}" destId="{C70A991B-E2B5-455E-954C-1466F95F6A36}" srcOrd="0" destOrd="0" presId="urn:microsoft.com/office/officeart/2005/8/layout/chevron2"/>
    <dgm:cxn modelId="{CE4CF90D-91C5-42CE-8CFA-8BAFC84E431A}" type="presOf" srcId="{67B5FCBB-520D-43D9-8739-0616A4D16234}" destId="{9520442F-FFD6-4181-944C-DC382C3BE124}" srcOrd="0" destOrd="0" presId="urn:microsoft.com/office/officeart/2005/8/layout/chevron2"/>
    <dgm:cxn modelId="{577497A8-732D-4892-9B85-ABBE8FF7C715}" srcId="{B17BF8D7-83FB-4970-A16C-23AD0F7B1A80}" destId="{F535B1BA-70C7-41DF-AB51-571FEA7288B1}" srcOrd="2" destOrd="0" parTransId="{564076E9-017A-45ED-90D5-E560428A126D}" sibTransId="{704B4D70-21DF-4FAB-A74D-0932E6D92119}"/>
    <dgm:cxn modelId="{76EDCAA4-68AF-46CD-820F-588E94608B1F}" srcId="{F535B1BA-70C7-41DF-AB51-571FEA7288B1}" destId="{16CB18E3-76FE-4C57-A83D-75350C7EAE60}" srcOrd="0" destOrd="0" parTransId="{53D6D367-2832-48EE-95C4-7ED3B548895D}" sibTransId="{F8714C81-46DE-4774-879D-B512DEB3E205}"/>
    <dgm:cxn modelId="{63A6D593-58BF-44BB-AF72-FB47383077B0}" type="presOf" srcId="{191A49D9-BB85-463D-BE16-A8A6BFABE052}" destId="{F74F8934-1126-4695-82F9-575A954094B6}" srcOrd="0" destOrd="0" presId="urn:microsoft.com/office/officeart/2005/8/layout/chevron2"/>
    <dgm:cxn modelId="{87393A85-D5DA-41F6-97D4-8213F1892FCA}" type="presOf" srcId="{9CEBC80E-F39F-488B-B03D-B2E8B172E13E}" destId="{D39E6AF9-2275-4578-871E-78EBA0EB0E6D}" srcOrd="0" destOrd="0" presId="urn:microsoft.com/office/officeart/2005/8/layout/chevron2"/>
    <dgm:cxn modelId="{4CD841F4-F928-4E80-8343-589C7E114B01}" type="presOf" srcId="{EB3FCAA8-3269-4305-8EC1-2A2691CA891C}" destId="{FC976E87-772D-4A5A-9EA8-BA12A40255DE}" srcOrd="0" destOrd="0" presId="urn:microsoft.com/office/officeart/2005/8/layout/chevron2"/>
    <dgm:cxn modelId="{1C592591-CEA8-4543-B032-11901A8B03A4}" srcId="{67B5FCBB-520D-43D9-8739-0616A4D16234}" destId="{191A49D9-BB85-463D-BE16-A8A6BFABE052}" srcOrd="0" destOrd="0" parTransId="{332348E4-C4B8-46BC-8727-4F0605943A32}" sibTransId="{4FC01AC7-6EEF-474A-9A74-D01BE7DDA682}"/>
    <dgm:cxn modelId="{C071FD4C-C69E-4FB3-925B-A788DD24B880}" srcId="{69B0E188-A200-4BBC-A28B-7E244025CEB9}" destId="{D8AF10BB-8A2B-4F74-9574-1E761C589BFB}" srcOrd="0" destOrd="0" parTransId="{E1AA640A-8B63-4C13-B5CB-D6D3A988F8DC}" sibTransId="{4CD55BEB-AC97-47EF-9CDC-620CD5A8D069}"/>
    <dgm:cxn modelId="{1FE3AC6B-7F57-4427-AB8C-A1420C54341E}" type="presOf" srcId="{F535B1BA-70C7-41DF-AB51-571FEA7288B1}" destId="{4B295400-6B5E-4F70-94D1-F52AFAD4C5F6}" srcOrd="0" destOrd="0" presId="urn:microsoft.com/office/officeart/2005/8/layout/chevron2"/>
    <dgm:cxn modelId="{3EB66052-1B5F-4442-B5EA-FFF0DB72FABC}" type="presOf" srcId="{96BE47B1-31D6-485E-805C-97DE7C8BE193}" destId="{E3D4F201-F001-4BC3-9D76-6F432A5719A2}" srcOrd="0" destOrd="0" presId="urn:microsoft.com/office/officeart/2005/8/layout/chevron2"/>
    <dgm:cxn modelId="{53058583-DFFD-4511-A781-7B63F1ED3681}" srcId="{B17BF8D7-83FB-4970-A16C-23AD0F7B1A80}" destId="{80610E8C-53F5-4366-AD71-3C92F0BF8094}" srcOrd="0" destOrd="0" parTransId="{847B3393-C952-41DE-BFDD-45F38A083E45}" sibTransId="{AFE854BE-5D4F-4E98-AFED-7F8E450D50C8}"/>
    <dgm:cxn modelId="{4E10B86E-78B9-40B0-A1C8-D7B0F27A3E7E}" srcId="{B17BF8D7-83FB-4970-A16C-23AD0F7B1A80}" destId="{EB3FCAA8-3269-4305-8EC1-2A2691CA891C}" srcOrd="1" destOrd="0" parTransId="{B8CDFF56-C8B8-49FD-92DD-A02DCCDFA466}" sibTransId="{A39D2EA6-DF65-4D8B-BA75-313A88EABC2C}"/>
    <dgm:cxn modelId="{B1F116F0-CF6D-4E92-9492-711518B0647F}" type="presParOf" srcId="{C70A991B-E2B5-455E-954C-1466F95F6A36}" destId="{C3D8825E-A558-4165-B260-AA1A6B2A02D4}" srcOrd="0" destOrd="0" presId="urn:microsoft.com/office/officeart/2005/8/layout/chevron2"/>
    <dgm:cxn modelId="{9642C7C5-3F4B-402D-8CEA-22304AE602AE}" type="presParOf" srcId="{C3D8825E-A558-4165-B260-AA1A6B2A02D4}" destId="{EFD19E91-7452-470B-92AA-8831FD197481}" srcOrd="0" destOrd="0" presId="urn:microsoft.com/office/officeart/2005/8/layout/chevron2"/>
    <dgm:cxn modelId="{EBD91B23-F4B1-4F1B-9B0A-4D66FBC84A6D}" type="presParOf" srcId="{C3D8825E-A558-4165-B260-AA1A6B2A02D4}" destId="{D39E6AF9-2275-4578-871E-78EBA0EB0E6D}" srcOrd="1" destOrd="0" presId="urn:microsoft.com/office/officeart/2005/8/layout/chevron2"/>
    <dgm:cxn modelId="{4D9DDC7D-E7F9-4D5A-A684-498A55B50FEF}" type="presParOf" srcId="{C70A991B-E2B5-455E-954C-1466F95F6A36}" destId="{64593CBC-2E90-4AF0-AC33-7712DCAC34CF}" srcOrd="1" destOrd="0" presId="urn:microsoft.com/office/officeart/2005/8/layout/chevron2"/>
    <dgm:cxn modelId="{5E876EDF-A224-4DC7-A2FA-BA2221604781}" type="presParOf" srcId="{C70A991B-E2B5-455E-954C-1466F95F6A36}" destId="{8C893D30-2B94-4A82-970A-255EF46F2510}" srcOrd="2" destOrd="0" presId="urn:microsoft.com/office/officeart/2005/8/layout/chevron2"/>
    <dgm:cxn modelId="{694900FB-DBA8-4951-B675-68C7EA4AE925}" type="presParOf" srcId="{8C893D30-2B94-4A82-970A-255EF46F2510}" destId="{FC976E87-772D-4A5A-9EA8-BA12A40255DE}" srcOrd="0" destOrd="0" presId="urn:microsoft.com/office/officeart/2005/8/layout/chevron2"/>
    <dgm:cxn modelId="{05D013D9-1567-4344-A579-85672D080A3E}" type="presParOf" srcId="{8C893D30-2B94-4A82-970A-255EF46F2510}" destId="{E3D4F201-F001-4BC3-9D76-6F432A5719A2}" srcOrd="1" destOrd="0" presId="urn:microsoft.com/office/officeart/2005/8/layout/chevron2"/>
    <dgm:cxn modelId="{E4DD2D3C-FE3F-4F03-9699-4CC4A54291D0}" type="presParOf" srcId="{C70A991B-E2B5-455E-954C-1466F95F6A36}" destId="{4F96B883-F324-44A7-A953-30A1EECC1B68}" srcOrd="3" destOrd="0" presId="urn:microsoft.com/office/officeart/2005/8/layout/chevron2"/>
    <dgm:cxn modelId="{FF733C66-9769-4114-833D-ACD1A4E3E169}" type="presParOf" srcId="{C70A991B-E2B5-455E-954C-1466F95F6A36}" destId="{814F8F13-875B-41BD-B449-B5605B7049FC}" srcOrd="4" destOrd="0" presId="urn:microsoft.com/office/officeart/2005/8/layout/chevron2"/>
    <dgm:cxn modelId="{2973CF55-D2C2-4285-B0C2-D38F893C8999}" type="presParOf" srcId="{814F8F13-875B-41BD-B449-B5605B7049FC}" destId="{4B295400-6B5E-4F70-94D1-F52AFAD4C5F6}" srcOrd="0" destOrd="0" presId="urn:microsoft.com/office/officeart/2005/8/layout/chevron2"/>
    <dgm:cxn modelId="{BEFB3FFE-F954-40E8-B918-1F64B2083CB1}" type="presParOf" srcId="{814F8F13-875B-41BD-B449-B5605B7049FC}" destId="{C1C1AD4E-E38F-467A-87FD-64903D3A9C2B}" srcOrd="1" destOrd="0" presId="urn:microsoft.com/office/officeart/2005/8/layout/chevron2"/>
    <dgm:cxn modelId="{D485C544-B29D-4AF0-9DC5-4FF450818D51}" type="presParOf" srcId="{C70A991B-E2B5-455E-954C-1466F95F6A36}" destId="{98361F47-C213-4D19-A2BF-C2B9E032D023}" srcOrd="5" destOrd="0" presId="urn:microsoft.com/office/officeart/2005/8/layout/chevron2"/>
    <dgm:cxn modelId="{B816A0B6-8C89-4C61-AA13-DB82A8D0B1AC}" type="presParOf" srcId="{C70A991B-E2B5-455E-954C-1466F95F6A36}" destId="{7D77BA1F-1B1B-4E2E-B203-057304574EB7}" srcOrd="6" destOrd="0" presId="urn:microsoft.com/office/officeart/2005/8/layout/chevron2"/>
    <dgm:cxn modelId="{CD97D4F2-6D26-4F13-86E6-7BDB8313D895}" type="presParOf" srcId="{7D77BA1F-1B1B-4E2E-B203-057304574EB7}" destId="{9520442F-FFD6-4181-944C-DC382C3BE124}" srcOrd="0" destOrd="0" presId="urn:microsoft.com/office/officeart/2005/8/layout/chevron2"/>
    <dgm:cxn modelId="{C57565DE-16EA-40E0-8CC4-50526F8805EA}" type="presParOf" srcId="{7D77BA1F-1B1B-4E2E-B203-057304574EB7}" destId="{F74F8934-1126-4695-82F9-575A954094B6}" srcOrd="1" destOrd="0" presId="urn:microsoft.com/office/officeart/2005/8/layout/chevron2"/>
    <dgm:cxn modelId="{A3CDB2B8-142D-4172-A45D-C58D3A6CCEC6}" type="presParOf" srcId="{C70A991B-E2B5-455E-954C-1466F95F6A36}" destId="{3070030F-4DA9-4408-A6DB-E8FC40F581CF}" srcOrd="7" destOrd="0" presId="urn:microsoft.com/office/officeart/2005/8/layout/chevron2"/>
    <dgm:cxn modelId="{67AA5CE5-6F3A-4D4B-9CE3-3B3136D75E21}" type="presParOf" srcId="{C70A991B-E2B5-455E-954C-1466F95F6A36}" destId="{2D57BE18-5870-4163-8B36-9ECC2F23F2D8}" srcOrd="8" destOrd="0" presId="urn:microsoft.com/office/officeart/2005/8/layout/chevron2"/>
    <dgm:cxn modelId="{1896FD3B-8FF2-494E-BBFD-9D9FD780CA0D}" type="presParOf" srcId="{2D57BE18-5870-4163-8B36-9ECC2F23F2D8}" destId="{97529C17-7C8E-4BEF-AE80-2B803E3934F4}" srcOrd="0" destOrd="0" presId="urn:microsoft.com/office/officeart/2005/8/layout/chevron2"/>
    <dgm:cxn modelId="{40063902-1CF1-4258-ADF0-253A9ABC3AA6}" type="presParOf" srcId="{2D57BE18-5870-4163-8B36-9ECC2F23F2D8}" destId="{9D53A22B-BA0A-4858-B378-3AA708D8F68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7BF8D7-83FB-4970-A16C-23AD0F7B1A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GT"/>
        </a:p>
      </dgm:t>
    </dgm:pt>
    <dgm:pt modelId="{80610E8C-53F5-4366-AD71-3C92F0BF8094}">
      <dgm:prSet phldrT="[Texto]"/>
      <dgm:spPr/>
      <dgm:t>
        <a:bodyPr/>
        <a:lstStyle/>
        <a:p>
          <a:r>
            <a:rPr lang="es-GT" dirty="0" smtClean="0"/>
            <a:t> </a:t>
          </a:r>
          <a:endParaRPr lang="es-GT" dirty="0"/>
        </a:p>
      </dgm:t>
    </dgm:pt>
    <dgm:pt modelId="{847B3393-C952-41DE-BFDD-45F38A083E45}" type="parTrans" cxnId="{53058583-DFFD-4511-A781-7B63F1ED3681}">
      <dgm:prSet/>
      <dgm:spPr/>
      <dgm:t>
        <a:bodyPr/>
        <a:lstStyle/>
        <a:p>
          <a:endParaRPr lang="es-GT"/>
        </a:p>
      </dgm:t>
    </dgm:pt>
    <dgm:pt modelId="{AFE854BE-5D4F-4E98-AFED-7F8E450D50C8}" type="sibTrans" cxnId="{53058583-DFFD-4511-A781-7B63F1ED3681}">
      <dgm:prSet/>
      <dgm:spPr/>
      <dgm:t>
        <a:bodyPr/>
        <a:lstStyle/>
        <a:p>
          <a:endParaRPr lang="es-GT"/>
        </a:p>
      </dgm:t>
    </dgm:pt>
    <dgm:pt modelId="{9CEBC80E-F39F-488B-B03D-B2E8B172E13E}">
      <dgm:prSet phldrT="[Texto]" custT="1"/>
      <dgm:spPr/>
      <dgm:t>
        <a:bodyPr/>
        <a:lstStyle/>
        <a:p>
          <a:r>
            <a:rPr lang="es-GT" sz="1900" dirty="0" smtClean="0">
              <a:solidFill>
                <a:schemeClr val="tx2"/>
              </a:solidFill>
              <a:latin typeface="Arial" pitchFamily="34" charset="0"/>
              <a:cs typeface="Arial" pitchFamily="34" charset="0"/>
            </a:rPr>
            <a:t>Fraude por clonación, robo o extravío de TCI </a:t>
          </a:r>
          <a:endParaRPr lang="es-GT" sz="1900" dirty="0">
            <a:solidFill>
              <a:schemeClr val="tx2"/>
            </a:solidFill>
            <a:latin typeface="Arial" pitchFamily="34" charset="0"/>
            <a:cs typeface="Arial" pitchFamily="34" charset="0"/>
          </a:endParaRPr>
        </a:p>
      </dgm:t>
    </dgm:pt>
    <dgm:pt modelId="{24A7C134-E7D0-4C50-AC2B-351C5FA27D71}" type="parTrans" cxnId="{DC3E6055-1C10-4F76-A446-685802639535}">
      <dgm:prSet/>
      <dgm:spPr/>
      <dgm:t>
        <a:bodyPr/>
        <a:lstStyle/>
        <a:p>
          <a:endParaRPr lang="es-GT"/>
        </a:p>
      </dgm:t>
    </dgm:pt>
    <dgm:pt modelId="{5AFA9483-C248-4A51-83EE-28C19CCCAD78}" type="sibTrans" cxnId="{DC3E6055-1C10-4F76-A446-685802639535}">
      <dgm:prSet/>
      <dgm:spPr/>
      <dgm:t>
        <a:bodyPr/>
        <a:lstStyle/>
        <a:p>
          <a:endParaRPr lang="es-GT"/>
        </a:p>
      </dgm:t>
    </dgm:pt>
    <dgm:pt modelId="{96BE47B1-31D6-485E-805C-97DE7C8BE193}">
      <dgm:prSet phldrT="[Texto]" custT="1"/>
      <dgm:spPr/>
      <dgm:t>
        <a:bodyPr/>
        <a:lstStyle/>
        <a:p>
          <a:endParaRPr lang="es-GT" sz="1600" dirty="0">
            <a:solidFill>
              <a:schemeClr val="tx2"/>
            </a:solidFill>
          </a:endParaRPr>
        </a:p>
      </dgm:t>
    </dgm:pt>
    <dgm:pt modelId="{4B338BBC-971A-4A66-9D2D-5A2C456EF6B2}" type="parTrans" cxnId="{36951390-2826-43F1-9E44-D314E304AF5D}">
      <dgm:prSet/>
      <dgm:spPr/>
      <dgm:t>
        <a:bodyPr/>
        <a:lstStyle/>
        <a:p>
          <a:endParaRPr lang="es-GT"/>
        </a:p>
      </dgm:t>
    </dgm:pt>
    <dgm:pt modelId="{F008F1BD-3B6C-4F23-8BD8-251901E29A4C}" type="sibTrans" cxnId="{36951390-2826-43F1-9E44-D314E304AF5D}">
      <dgm:prSet/>
      <dgm:spPr/>
      <dgm:t>
        <a:bodyPr/>
        <a:lstStyle/>
        <a:p>
          <a:endParaRPr lang="es-GT"/>
        </a:p>
      </dgm:t>
    </dgm:pt>
    <dgm:pt modelId="{67B5FCBB-520D-43D9-8739-0616A4D16234}">
      <dgm:prSet phldrT="[Texto]"/>
      <dgm:spPr/>
      <dgm:t>
        <a:bodyPr/>
        <a:lstStyle/>
        <a:p>
          <a:r>
            <a:rPr lang="es-GT" dirty="0" smtClean="0"/>
            <a:t> </a:t>
          </a:r>
          <a:endParaRPr lang="es-GT" dirty="0"/>
        </a:p>
      </dgm:t>
    </dgm:pt>
    <dgm:pt modelId="{8695E30F-2110-481D-896F-94AF7026AE16}" type="parTrans" cxnId="{42798D1A-FC32-42C3-A5ED-266739542A7D}">
      <dgm:prSet/>
      <dgm:spPr/>
      <dgm:t>
        <a:bodyPr/>
        <a:lstStyle/>
        <a:p>
          <a:endParaRPr lang="es-GT"/>
        </a:p>
      </dgm:t>
    </dgm:pt>
    <dgm:pt modelId="{37F0E2AB-F9E3-47AF-A633-B1DA91CACD24}" type="sibTrans" cxnId="{42798D1A-FC32-42C3-A5ED-266739542A7D}">
      <dgm:prSet/>
      <dgm:spPr/>
      <dgm:t>
        <a:bodyPr/>
        <a:lstStyle/>
        <a:p>
          <a:endParaRPr lang="es-GT"/>
        </a:p>
      </dgm:t>
    </dgm:pt>
    <dgm:pt modelId="{191A49D9-BB85-463D-BE16-A8A6BFABE052}">
      <dgm:prSet phldrT="[Texto]" custT="1"/>
      <dgm:spPr/>
      <dgm:t>
        <a:bodyPr/>
        <a:lstStyle/>
        <a:p>
          <a:r>
            <a:rPr lang="es-GT" sz="1900" dirty="0" smtClean="0">
              <a:solidFill>
                <a:schemeClr val="tx2"/>
              </a:solidFill>
              <a:latin typeface="Arial" pitchFamily="34" charset="0"/>
              <a:cs typeface="Arial" pitchFamily="34" charset="0"/>
            </a:rPr>
            <a:t>Fraccionamiento de compras por facilidad de pago</a:t>
          </a:r>
          <a:endParaRPr lang="es-GT" sz="1900" dirty="0">
            <a:solidFill>
              <a:schemeClr val="tx2"/>
            </a:solidFill>
            <a:latin typeface="Arial" pitchFamily="34" charset="0"/>
            <a:cs typeface="Arial" pitchFamily="34" charset="0"/>
          </a:endParaRPr>
        </a:p>
      </dgm:t>
    </dgm:pt>
    <dgm:pt modelId="{332348E4-C4B8-46BC-8727-4F0605943A32}" type="parTrans" cxnId="{1C592591-CEA8-4543-B032-11901A8B03A4}">
      <dgm:prSet/>
      <dgm:spPr/>
      <dgm:t>
        <a:bodyPr/>
        <a:lstStyle/>
        <a:p>
          <a:endParaRPr lang="es-GT"/>
        </a:p>
      </dgm:t>
    </dgm:pt>
    <dgm:pt modelId="{4FC01AC7-6EEF-474A-9A74-D01BE7DDA682}" type="sibTrans" cxnId="{1C592591-CEA8-4543-B032-11901A8B03A4}">
      <dgm:prSet/>
      <dgm:spPr/>
      <dgm:t>
        <a:bodyPr/>
        <a:lstStyle/>
        <a:p>
          <a:endParaRPr lang="es-GT"/>
        </a:p>
      </dgm:t>
    </dgm:pt>
    <dgm:pt modelId="{F535B1BA-70C7-41DF-AB51-571FEA7288B1}">
      <dgm:prSet/>
      <dgm:spPr/>
      <dgm:t>
        <a:bodyPr/>
        <a:lstStyle/>
        <a:p>
          <a:endParaRPr lang="es-GT"/>
        </a:p>
      </dgm:t>
    </dgm:pt>
    <dgm:pt modelId="{564076E9-017A-45ED-90D5-E560428A126D}" type="parTrans" cxnId="{577497A8-732D-4892-9B85-ABBE8FF7C715}">
      <dgm:prSet/>
      <dgm:spPr/>
      <dgm:t>
        <a:bodyPr/>
        <a:lstStyle/>
        <a:p>
          <a:endParaRPr lang="es-GT"/>
        </a:p>
      </dgm:t>
    </dgm:pt>
    <dgm:pt modelId="{704B4D70-21DF-4FAB-A74D-0932E6D92119}" type="sibTrans" cxnId="{577497A8-732D-4892-9B85-ABBE8FF7C715}">
      <dgm:prSet/>
      <dgm:spPr/>
      <dgm:t>
        <a:bodyPr/>
        <a:lstStyle/>
        <a:p>
          <a:endParaRPr lang="es-GT"/>
        </a:p>
      </dgm:t>
    </dgm:pt>
    <dgm:pt modelId="{16CB18E3-76FE-4C57-A83D-75350C7EAE60}">
      <dgm:prSet/>
      <dgm:spPr/>
      <dgm:t>
        <a:bodyPr/>
        <a:lstStyle/>
        <a:p>
          <a:endParaRPr lang="es-GT" sz="1000" dirty="0"/>
        </a:p>
      </dgm:t>
    </dgm:pt>
    <dgm:pt modelId="{53D6D367-2832-48EE-95C4-7ED3B548895D}" type="parTrans" cxnId="{76EDCAA4-68AF-46CD-820F-588E94608B1F}">
      <dgm:prSet/>
      <dgm:spPr/>
      <dgm:t>
        <a:bodyPr/>
        <a:lstStyle/>
        <a:p>
          <a:endParaRPr lang="es-GT"/>
        </a:p>
      </dgm:t>
    </dgm:pt>
    <dgm:pt modelId="{F8714C81-46DE-4774-879D-B512DEB3E205}" type="sibTrans" cxnId="{76EDCAA4-68AF-46CD-820F-588E94608B1F}">
      <dgm:prSet/>
      <dgm:spPr/>
      <dgm:t>
        <a:bodyPr/>
        <a:lstStyle/>
        <a:p>
          <a:endParaRPr lang="es-GT"/>
        </a:p>
      </dgm:t>
    </dgm:pt>
    <dgm:pt modelId="{EB3FCAA8-3269-4305-8EC1-2A2691CA891C}">
      <dgm:prSet phldrT="[Texto]"/>
      <dgm:spPr/>
      <dgm:t>
        <a:bodyPr/>
        <a:lstStyle/>
        <a:p>
          <a:r>
            <a:rPr lang="es-GT" dirty="0" smtClean="0"/>
            <a:t> </a:t>
          </a:r>
          <a:endParaRPr lang="es-GT" dirty="0"/>
        </a:p>
      </dgm:t>
    </dgm:pt>
    <dgm:pt modelId="{A39D2EA6-DF65-4D8B-BA75-313A88EABC2C}" type="sibTrans" cxnId="{4E10B86E-78B9-40B0-A1C8-D7B0F27A3E7E}">
      <dgm:prSet/>
      <dgm:spPr/>
      <dgm:t>
        <a:bodyPr/>
        <a:lstStyle/>
        <a:p>
          <a:endParaRPr lang="es-GT"/>
        </a:p>
      </dgm:t>
    </dgm:pt>
    <dgm:pt modelId="{B8CDFF56-C8B8-49FD-92DD-A02DCCDFA466}" type="parTrans" cxnId="{4E10B86E-78B9-40B0-A1C8-D7B0F27A3E7E}">
      <dgm:prSet/>
      <dgm:spPr/>
      <dgm:t>
        <a:bodyPr/>
        <a:lstStyle/>
        <a:p>
          <a:endParaRPr lang="es-GT"/>
        </a:p>
      </dgm:t>
    </dgm:pt>
    <dgm:pt modelId="{4AD29488-862E-4934-AA37-C1437E299B88}">
      <dgm:prSet/>
      <dgm:spPr/>
      <dgm:t>
        <a:bodyPr/>
        <a:lstStyle/>
        <a:p>
          <a:endParaRPr lang="es-GT" sz="2000" dirty="0"/>
        </a:p>
      </dgm:t>
    </dgm:pt>
    <dgm:pt modelId="{766C4A44-4B44-411D-B78D-6423AB66E470}" type="parTrans" cxnId="{AFA66408-744B-4FC2-BDB5-729983734F36}">
      <dgm:prSet/>
      <dgm:spPr/>
      <dgm:t>
        <a:bodyPr/>
        <a:lstStyle/>
        <a:p>
          <a:endParaRPr lang="es-GT"/>
        </a:p>
      </dgm:t>
    </dgm:pt>
    <dgm:pt modelId="{8A11D681-483F-4BAE-BC60-81788B86F351}" type="sibTrans" cxnId="{AFA66408-744B-4FC2-BDB5-729983734F36}">
      <dgm:prSet/>
      <dgm:spPr/>
      <dgm:t>
        <a:bodyPr/>
        <a:lstStyle/>
        <a:p>
          <a:endParaRPr lang="es-GT"/>
        </a:p>
      </dgm:t>
    </dgm:pt>
    <dgm:pt modelId="{42D50DB7-ECA3-4B98-92D8-299C341054B8}">
      <dgm:prSet/>
      <dgm:spPr/>
      <dgm:t>
        <a:bodyPr/>
        <a:lstStyle/>
        <a:p>
          <a:endParaRPr lang="es-GT" sz="1000" dirty="0"/>
        </a:p>
      </dgm:t>
    </dgm:pt>
    <dgm:pt modelId="{A4B2FB2F-F161-44C1-B79A-7E927F9F25E5}" type="parTrans" cxnId="{666DBD6D-2C6A-4752-8FE2-9B595B08F573}">
      <dgm:prSet/>
      <dgm:spPr/>
      <dgm:t>
        <a:bodyPr/>
        <a:lstStyle/>
        <a:p>
          <a:endParaRPr lang="es-GT"/>
        </a:p>
      </dgm:t>
    </dgm:pt>
    <dgm:pt modelId="{D063CDCF-7CCB-42EE-A052-295D43F50210}" type="sibTrans" cxnId="{666DBD6D-2C6A-4752-8FE2-9B595B08F573}">
      <dgm:prSet/>
      <dgm:spPr/>
      <dgm:t>
        <a:bodyPr/>
        <a:lstStyle/>
        <a:p>
          <a:endParaRPr lang="es-GT"/>
        </a:p>
      </dgm:t>
    </dgm:pt>
    <dgm:pt modelId="{A507BDB3-7198-4AA8-A841-DC40B7002825}">
      <dgm:prSet/>
      <dgm:spPr/>
      <dgm:t>
        <a:bodyPr/>
        <a:lstStyle/>
        <a:p>
          <a:endParaRPr lang="es-GT" sz="1000" dirty="0"/>
        </a:p>
      </dgm:t>
    </dgm:pt>
    <dgm:pt modelId="{4F767807-D5B8-45B9-87A8-75521C75C195}" type="parTrans" cxnId="{024B0B83-32F3-4749-AA0F-E84AD896199E}">
      <dgm:prSet/>
      <dgm:spPr/>
      <dgm:t>
        <a:bodyPr/>
        <a:lstStyle/>
        <a:p>
          <a:endParaRPr lang="es-GT"/>
        </a:p>
      </dgm:t>
    </dgm:pt>
    <dgm:pt modelId="{CF4612D7-63FD-4536-924F-934888B22B27}" type="sibTrans" cxnId="{024B0B83-32F3-4749-AA0F-E84AD896199E}">
      <dgm:prSet/>
      <dgm:spPr/>
      <dgm:t>
        <a:bodyPr/>
        <a:lstStyle/>
        <a:p>
          <a:endParaRPr lang="es-GT"/>
        </a:p>
      </dgm:t>
    </dgm:pt>
    <dgm:pt modelId="{0F2AF702-4494-41EC-874C-C382F7A4F898}">
      <dgm:prSet custT="1"/>
      <dgm:spPr/>
      <dgm:t>
        <a:bodyPr/>
        <a:lstStyle/>
        <a:p>
          <a:r>
            <a:rPr lang="es-GT" sz="1900" dirty="0">
              <a:solidFill>
                <a:schemeClr val="tx2"/>
              </a:solidFill>
              <a:latin typeface="Arial" pitchFamily="34" charset="0"/>
              <a:cs typeface="Arial" pitchFamily="34" charset="0"/>
            </a:rPr>
            <a:t>Poca aceptación de TCI en áreas rurales por infraestructura</a:t>
          </a:r>
        </a:p>
      </dgm:t>
    </dgm:pt>
    <dgm:pt modelId="{9624998B-F53D-4610-B2E5-6D3BCE79C41E}" type="parTrans" cxnId="{EEC0CA38-6578-43F3-A3C3-54398966EB37}">
      <dgm:prSet/>
      <dgm:spPr/>
      <dgm:t>
        <a:bodyPr/>
        <a:lstStyle/>
        <a:p>
          <a:endParaRPr lang="es-GT"/>
        </a:p>
      </dgm:t>
    </dgm:pt>
    <dgm:pt modelId="{58974644-3C0E-493F-B78E-8E31F9F6A3AF}" type="sibTrans" cxnId="{EEC0CA38-6578-43F3-A3C3-54398966EB37}">
      <dgm:prSet/>
      <dgm:spPr/>
      <dgm:t>
        <a:bodyPr/>
        <a:lstStyle/>
        <a:p>
          <a:endParaRPr lang="es-GT"/>
        </a:p>
      </dgm:t>
    </dgm:pt>
    <dgm:pt modelId="{C1A34A50-9026-4A74-86FA-F4B7D5045C1F}">
      <dgm:prSet custT="1"/>
      <dgm:spPr/>
      <dgm:t>
        <a:bodyPr/>
        <a:lstStyle/>
        <a:p>
          <a:endParaRPr lang="es-GT" sz="1600" dirty="0">
            <a:solidFill>
              <a:schemeClr val="tx2"/>
            </a:solidFill>
          </a:endParaRPr>
        </a:p>
      </dgm:t>
    </dgm:pt>
    <dgm:pt modelId="{753EEBA0-0135-4EE3-89C3-B1FAC1904531}" type="parTrans" cxnId="{9D720984-DDBA-4E64-921F-17BB5941EAFC}">
      <dgm:prSet/>
      <dgm:spPr/>
      <dgm:t>
        <a:bodyPr/>
        <a:lstStyle/>
        <a:p>
          <a:endParaRPr lang="es-GT"/>
        </a:p>
      </dgm:t>
    </dgm:pt>
    <dgm:pt modelId="{73BC122D-CD77-4A85-A8E6-1F6332C24B80}" type="sibTrans" cxnId="{9D720984-DDBA-4E64-921F-17BB5941EAFC}">
      <dgm:prSet/>
      <dgm:spPr/>
      <dgm:t>
        <a:bodyPr/>
        <a:lstStyle/>
        <a:p>
          <a:endParaRPr lang="es-GT"/>
        </a:p>
      </dgm:t>
    </dgm:pt>
    <dgm:pt modelId="{48D5920D-D6BB-4E36-A3BC-806D9C4F04E7}">
      <dgm:prSet custT="1"/>
      <dgm:spPr/>
      <dgm:t>
        <a:bodyPr/>
        <a:lstStyle/>
        <a:p>
          <a:r>
            <a:rPr lang="es-GT" sz="1900" dirty="0">
              <a:solidFill>
                <a:schemeClr val="tx2"/>
              </a:solidFill>
              <a:latin typeface="Arial" pitchFamily="34" charset="0"/>
              <a:cs typeface="Arial" pitchFamily="34" charset="0"/>
            </a:rPr>
            <a:t>Recisión contrato con Banco Estatal o futuros cobros por gastos administrativos.</a:t>
          </a:r>
        </a:p>
      </dgm:t>
    </dgm:pt>
    <dgm:pt modelId="{A070C885-9281-4211-8198-A8F4C0097274}" type="parTrans" cxnId="{ED7FDA08-8732-4794-BC1D-297072A48364}">
      <dgm:prSet/>
      <dgm:spPr/>
      <dgm:t>
        <a:bodyPr/>
        <a:lstStyle/>
        <a:p>
          <a:endParaRPr lang="es-GT"/>
        </a:p>
      </dgm:t>
    </dgm:pt>
    <dgm:pt modelId="{A7F8AC87-E068-4637-8CCC-BB587639CCF7}" type="sibTrans" cxnId="{ED7FDA08-8732-4794-BC1D-297072A48364}">
      <dgm:prSet/>
      <dgm:spPr/>
      <dgm:t>
        <a:bodyPr/>
        <a:lstStyle/>
        <a:p>
          <a:endParaRPr lang="es-GT"/>
        </a:p>
      </dgm:t>
    </dgm:pt>
    <dgm:pt modelId="{D9A56337-6570-4548-8BFA-0C4B2CA886A0}">
      <dgm:prSet/>
      <dgm:spPr/>
      <dgm:t>
        <a:bodyPr/>
        <a:lstStyle/>
        <a:p>
          <a:endParaRPr lang="es-GT" sz="1000" dirty="0"/>
        </a:p>
      </dgm:t>
    </dgm:pt>
    <dgm:pt modelId="{09EA2C04-9134-41A5-8B13-CD917D6ABA64}" type="parTrans" cxnId="{F006F633-FC9C-4231-9679-6BA942995610}">
      <dgm:prSet/>
      <dgm:spPr/>
      <dgm:t>
        <a:bodyPr/>
        <a:lstStyle/>
        <a:p>
          <a:endParaRPr lang="es-GT"/>
        </a:p>
      </dgm:t>
    </dgm:pt>
    <dgm:pt modelId="{FA9225A9-20D2-4DB6-AEA5-BE7639F579DA}" type="sibTrans" cxnId="{F006F633-FC9C-4231-9679-6BA942995610}">
      <dgm:prSet/>
      <dgm:spPr/>
      <dgm:t>
        <a:bodyPr/>
        <a:lstStyle/>
        <a:p>
          <a:endParaRPr lang="es-GT"/>
        </a:p>
      </dgm:t>
    </dgm:pt>
    <dgm:pt modelId="{C70A991B-E2B5-455E-954C-1466F95F6A36}" type="pres">
      <dgm:prSet presAssocID="{B17BF8D7-83FB-4970-A16C-23AD0F7B1A80}" presName="linearFlow" presStyleCnt="0">
        <dgm:presLayoutVars>
          <dgm:dir/>
          <dgm:animLvl val="lvl"/>
          <dgm:resizeHandles val="exact"/>
        </dgm:presLayoutVars>
      </dgm:prSet>
      <dgm:spPr/>
      <dgm:t>
        <a:bodyPr/>
        <a:lstStyle/>
        <a:p>
          <a:endParaRPr lang="es-GT"/>
        </a:p>
      </dgm:t>
    </dgm:pt>
    <dgm:pt modelId="{C3D8825E-A558-4165-B260-AA1A6B2A02D4}" type="pres">
      <dgm:prSet presAssocID="{80610E8C-53F5-4366-AD71-3C92F0BF8094}" presName="composite" presStyleCnt="0"/>
      <dgm:spPr/>
    </dgm:pt>
    <dgm:pt modelId="{EFD19E91-7452-470B-92AA-8831FD197481}" type="pres">
      <dgm:prSet presAssocID="{80610E8C-53F5-4366-AD71-3C92F0BF8094}" presName="parentText" presStyleLbl="alignNode1" presStyleIdx="0" presStyleCnt="4">
        <dgm:presLayoutVars>
          <dgm:chMax val="1"/>
          <dgm:bulletEnabled val="1"/>
        </dgm:presLayoutVars>
      </dgm:prSet>
      <dgm:spPr/>
      <dgm:t>
        <a:bodyPr/>
        <a:lstStyle/>
        <a:p>
          <a:endParaRPr lang="es-GT"/>
        </a:p>
      </dgm:t>
    </dgm:pt>
    <dgm:pt modelId="{D39E6AF9-2275-4578-871E-78EBA0EB0E6D}" type="pres">
      <dgm:prSet presAssocID="{80610E8C-53F5-4366-AD71-3C92F0BF8094}" presName="descendantText" presStyleLbl="alignAcc1" presStyleIdx="0" presStyleCnt="4">
        <dgm:presLayoutVars>
          <dgm:bulletEnabled val="1"/>
        </dgm:presLayoutVars>
      </dgm:prSet>
      <dgm:spPr/>
      <dgm:t>
        <a:bodyPr/>
        <a:lstStyle/>
        <a:p>
          <a:endParaRPr lang="es-GT"/>
        </a:p>
      </dgm:t>
    </dgm:pt>
    <dgm:pt modelId="{64593CBC-2E90-4AF0-AC33-7712DCAC34CF}" type="pres">
      <dgm:prSet presAssocID="{AFE854BE-5D4F-4E98-AFED-7F8E450D50C8}" presName="sp" presStyleCnt="0"/>
      <dgm:spPr/>
    </dgm:pt>
    <dgm:pt modelId="{8C893D30-2B94-4A82-970A-255EF46F2510}" type="pres">
      <dgm:prSet presAssocID="{EB3FCAA8-3269-4305-8EC1-2A2691CA891C}" presName="composite" presStyleCnt="0"/>
      <dgm:spPr/>
    </dgm:pt>
    <dgm:pt modelId="{FC976E87-772D-4A5A-9EA8-BA12A40255DE}" type="pres">
      <dgm:prSet presAssocID="{EB3FCAA8-3269-4305-8EC1-2A2691CA891C}" presName="parentText" presStyleLbl="alignNode1" presStyleIdx="1" presStyleCnt="4">
        <dgm:presLayoutVars>
          <dgm:chMax val="1"/>
          <dgm:bulletEnabled val="1"/>
        </dgm:presLayoutVars>
      </dgm:prSet>
      <dgm:spPr/>
      <dgm:t>
        <a:bodyPr/>
        <a:lstStyle/>
        <a:p>
          <a:endParaRPr lang="es-GT"/>
        </a:p>
      </dgm:t>
    </dgm:pt>
    <dgm:pt modelId="{E3D4F201-F001-4BC3-9D76-6F432A5719A2}" type="pres">
      <dgm:prSet presAssocID="{EB3FCAA8-3269-4305-8EC1-2A2691CA891C}" presName="descendantText" presStyleLbl="alignAcc1" presStyleIdx="1" presStyleCnt="4">
        <dgm:presLayoutVars>
          <dgm:bulletEnabled val="1"/>
        </dgm:presLayoutVars>
      </dgm:prSet>
      <dgm:spPr/>
      <dgm:t>
        <a:bodyPr/>
        <a:lstStyle/>
        <a:p>
          <a:endParaRPr lang="es-GT"/>
        </a:p>
      </dgm:t>
    </dgm:pt>
    <dgm:pt modelId="{4F96B883-F324-44A7-A953-30A1EECC1B68}" type="pres">
      <dgm:prSet presAssocID="{A39D2EA6-DF65-4D8B-BA75-313A88EABC2C}" presName="sp" presStyleCnt="0"/>
      <dgm:spPr/>
    </dgm:pt>
    <dgm:pt modelId="{814F8F13-875B-41BD-B449-B5605B7049FC}" type="pres">
      <dgm:prSet presAssocID="{F535B1BA-70C7-41DF-AB51-571FEA7288B1}" presName="composite" presStyleCnt="0"/>
      <dgm:spPr/>
    </dgm:pt>
    <dgm:pt modelId="{4B295400-6B5E-4F70-94D1-F52AFAD4C5F6}" type="pres">
      <dgm:prSet presAssocID="{F535B1BA-70C7-41DF-AB51-571FEA7288B1}" presName="parentText" presStyleLbl="alignNode1" presStyleIdx="2" presStyleCnt="4">
        <dgm:presLayoutVars>
          <dgm:chMax val="1"/>
          <dgm:bulletEnabled val="1"/>
        </dgm:presLayoutVars>
      </dgm:prSet>
      <dgm:spPr/>
      <dgm:t>
        <a:bodyPr/>
        <a:lstStyle/>
        <a:p>
          <a:endParaRPr lang="es-GT"/>
        </a:p>
      </dgm:t>
    </dgm:pt>
    <dgm:pt modelId="{C1C1AD4E-E38F-467A-87FD-64903D3A9C2B}" type="pres">
      <dgm:prSet presAssocID="{F535B1BA-70C7-41DF-AB51-571FEA7288B1}" presName="descendantText" presStyleLbl="alignAcc1" presStyleIdx="2" presStyleCnt="4">
        <dgm:presLayoutVars>
          <dgm:bulletEnabled val="1"/>
        </dgm:presLayoutVars>
      </dgm:prSet>
      <dgm:spPr/>
      <dgm:t>
        <a:bodyPr/>
        <a:lstStyle/>
        <a:p>
          <a:endParaRPr lang="es-GT"/>
        </a:p>
      </dgm:t>
    </dgm:pt>
    <dgm:pt modelId="{98361F47-C213-4D19-A2BF-C2B9E032D023}" type="pres">
      <dgm:prSet presAssocID="{704B4D70-21DF-4FAB-A74D-0932E6D92119}" presName="sp" presStyleCnt="0"/>
      <dgm:spPr/>
    </dgm:pt>
    <dgm:pt modelId="{7D77BA1F-1B1B-4E2E-B203-057304574EB7}" type="pres">
      <dgm:prSet presAssocID="{67B5FCBB-520D-43D9-8739-0616A4D16234}" presName="composite" presStyleCnt="0"/>
      <dgm:spPr/>
    </dgm:pt>
    <dgm:pt modelId="{9520442F-FFD6-4181-944C-DC382C3BE124}" type="pres">
      <dgm:prSet presAssocID="{67B5FCBB-520D-43D9-8739-0616A4D16234}" presName="parentText" presStyleLbl="alignNode1" presStyleIdx="3" presStyleCnt="4">
        <dgm:presLayoutVars>
          <dgm:chMax val="1"/>
          <dgm:bulletEnabled val="1"/>
        </dgm:presLayoutVars>
      </dgm:prSet>
      <dgm:spPr/>
      <dgm:t>
        <a:bodyPr/>
        <a:lstStyle/>
        <a:p>
          <a:endParaRPr lang="es-GT"/>
        </a:p>
      </dgm:t>
    </dgm:pt>
    <dgm:pt modelId="{F74F8934-1126-4695-82F9-575A954094B6}" type="pres">
      <dgm:prSet presAssocID="{67B5FCBB-520D-43D9-8739-0616A4D16234}" presName="descendantText" presStyleLbl="alignAcc1" presStyleIdx="3" presStyleCnt="4">
        <dgm:presLayoutVars>
          <dgm:bulletEnabled val="1"/>
        </dgm:presLayoutVars>
      </dgm:prSet>
      <dgm:spPr/>
      <dgm:t>
        <a:bodyPr/>
        <a:lstStyle/>
        <a:p>
          <a:endParaRPr lang="es-GT"/>
        </a:p>
      </dgm:t>
    </dgm:pt>
  </dgm:ptLst>
  <dgm:cxnLst>
    <dgm:cxn modelId="{F006F633-FC9C-4231-9679-6BA942995610}" srcId="{F535B1BA-70C7-41DF-AB51-571FEA7288B1}" destId="{D9A56337-6570-4548-8BFA-0C4B2CA886A0}" srcOrd="2" destOrd="0" parTransId="{09EA2C04-9134-41A5-8B13-CD917D6ABA64}" sibTransId="{FA9225A9-20D2-4DB6-AEA5-BE7639F579DA}"/>
    <dgm:cxn modelId="{C1D7BA2D-9C66-43D2-A65E-94B4CFE0CFC9}" type="presOf" srcId="{0F2AF702-4494-41EC-874C-C382F7A4F898}" destId="{E3D4F201-F001-4BC3-9D76-6F432A5719A2}" srcOrd="0" destOrd="1" presId="urn:microsoft.com/office/officeart/2005/8/layout/chevron2"/>
    <dgm:cxn modelId="{38A7CDDA-6775-4CDF-9993-AA8EDE5ABA3F}" type="presOf" srcId="{42D50DB7-ECA3-4B98-92D8-299C341054B8}" destId="{E3D4F201-F001-4BC3-9D76-6F432A5719A2}" srcOrd="0" destOrd="3" presId="urn:microsoft.com/office/officeart/2005/8/layout/chevron2"/>
    <dgm:cxn modelId="{76EDCAA4-68AF-46CD-820F-588E94608B1F}" srcId="{F535B1BA-70C7-41DF-AB51-571FEA7288B1}" destId="{16CB18E3-76FE-4C57-A83D-75350C7EAE60}" srcOrd="0" destOrd="0" parTransId="{53D6D367-2832-48EE-95C4-7ED3B548895D}" sibTransId="{F8714C81-46DE-4774-879D-B512DEB3E205}"/>
    <dgm:cxn modelId="{445A20EC-5F5B-4B32-ACC6-7460BB2231FB}" type="presOf" srcId="{9CEBC80E-F39F-488B-B03D-B2E8B172E13E}" destId="{D39E6AF9-2275-4578-871E-78EBA0EB0E6D}" srcOrd="0" destOrd="0" presId="urn:microsoft.com/office/officeart/2005/8/layout/chevron2"/>
    <dgm:cxn modelId="{6F0C6B07-11A0-40E2-B980-C1C37093AB8B}" type="presOf" srcId="{96BE47B1-31D6-485E-805C-97DE7C8BE193}" destId="{E3D4F201-F001-4BC3-9D76-6F432A5719A2}" srcOrd="0" destOrd="0" presId="urn:microsoft.com/office/officeart/2005/8/layout/chevron2"/>
    <dgm:cxn modelId="{1C592591-CEA8-4543-B032-11901A8B03A4}" srcId="{67B5FCBB-520D-43D9-8739-0616A4D16234}" destId="{191A49D9-BB85-463D-BE16-A8A6BFABE052}" srcOrd="0" destOrd="0" parTransId="{332348E4-C4B8-46BC-8727-4F0605943A32}" sibTransId="{4FC01AC7-6EEF-474A-9A74-D01BE7DDA682}"/>
    <dgm:cxn modelId="{ED7FDA08-8732-4794-BC1D-297072A48364}" srcId="{F535B1BA-70C7-41DF-AB51-571FEA7288B1}" destId="{48D5920D-D6BB-4E36-A3BC-806D9C4F04E7}" srcOrd="1" destOrd="0" parTransId="{A070C885-9281-4211-8198-A8F4C0097274}" sibTransId="{A7F8AC87-E068-4637-8CCC-BB587639CCF7}"/>
    <dgm:cxn modelId="{7367CD7C-65BF-4DCC-8C90-73844D37B4C4}" type="presOf" srcId="{A507BDB3-7198-4AA8-A841-DC40B7002825}" destId="{C1C1AD4E-E38F-467A-87FD-64903D3A9C2B}" srcOrd="0" destOrd="3" presId="urn:microsoft.com/office/officeart/2005/8/layout/chevron2"/>
    <dgm:cxn modelId="{D09FF3AC-7DEC-4F21-AED7-715B79F3B93F}" type="presOf" srcId="{C1A34A50-9026-4A74-86FA-F4B7D5045C1F}" destId="{E3D4F201-F001-4BC3-9D76-6F432A5719A2}" srcOrd="0" destOrd="2" presId="urn:microsoft.com/office/officeart/2005/8/layout/chevron2"/>
    <dgm:cxn modelId="{D53C1A8E-C87D-458B-B93B-14C809D0FD0F}" type="presOf" srcId="{67B5FCBB-520D-43D9-8739-0616A4D16234}" destId="{9520442F-FFD6-4181-944C-DC382C3BE124}" srcOrd="0" destOrd="0" presId="urn:microsoft.com/office/officeart/2005/8/layout/chevron2"/>
    <dgm:cxn modelId="{024B0B83-32F3-4749-AA0F-E84AD896199E}" srcId="{F535B1BA-70C7-41DF-AB51-571FEA7288B1}" destId="{A507BDB3-7198-4AA8-A841-DC40B7002825}" srcOrd="3" destOrd="0" parTransId="{4F767807-D5B8-45B9-87A8-75521C75C195}" sibTransId="{CF4612D7-63FD-4536-924F-934888B22B27}"/>
    <dgm:cxn modelId="{9D720984-DDBA-4E64-921F-17BB5941EAFC}" srcId="{EB3FCAA8-3269-4305-8EC1-2A2691CA891C}" destId="{C1A34A50-9026-4A74-86FA-F4B7D5045C1F}" srcOrd="2" destOrd="0" parTransId="{753EEBA0-0135-4EE3-89C3-B1FAC1904531}" sibTransId="{73BC122D-CD77-4A85-A8E6-1F6332C24B80}"/>
    <dgm:cxn modelId="{4E10B86E-78B9-40B0-A1C8-D7B0F27A3E7E}" srcId="{B17BF8D7-83FB-4970-A16C-23AD0F7B1A80}" destId="{EB3FCAA8-3269-4305-8EC1-2A2691CA891C}" srcOrd="1" destOrd="0" parTransId="{B8CDFF56-C8B8-49FD-92DD-A02DCCDFA466}" sibTransId="{A39D2EA6-DF65-4D8B-BA75-313A88EABC2C}"/>
    <dgm:cxn modelId="{53058583-DFFD-4511-A781-7B63F1ED3681}" srcId="{B17BF8D7-83FB-4970-A16C-23AD0F7B1A80}" destId="{80610E8C-53F5-4366-AD71-3C92F0BF8094}" srcOrd="0" destOrd="0" parTransId="{847B3393-C952-41DE-BFDD-45F38A083E45}" sibTransId="{AFE854BE-5D4F-4E98-AFED-7F8E450D50C8}"/>
    <dgm:cxn modelId="{86846B73-60EC-40D8-A2DE-3B530462F9C5}" type="presOf" srcId="{80610E8C-53F5-4366-AD71-3C92F0BF8094}" destId="{EFD19E91-7452-470B-92AA-8831FD197481}" srcOrd="0" destOrd="0" presId="urn:microsoft.com/office/officeart/2005/8/layout/chevron2"/>
    <dgm:cxn modelId="{DD8F1E7A-258C-4187-B969-9D33D35AE7CB}" type="presOf" srcId="{B17BF8D7-83FB-4970-A16C-23AD0F7B1A80}" destId="{C70A991B-E2B5-455E-954C-1466F95F6A36}" srcOrd="0" destOrd="0" presId="urn:microsoft.com/office/officeart/2005/8/layout/chevron2"/>
    <dgm:cxn modelId="{CFBBCF54-354F-4B7F-8958-302168529E41}" type="presOf" srcId="{4AD29488-862E-4934-AA37-C1437E299B88}" destId="{D39E6AF9-2275-4578-871E-78EBA0EB0E6D}" srcOrd="0" destOrd="1" presId="urn:microsoft.com/office/officeart/2005/8/layout/chevron2"/>
    <dgm:cxn modelId="{6A002572-535A-4664-B082-1C49FBBF6AD1}" type="presOf" srcId="{16CB18E3-76FE-4C57-A83D-75350C7EAE60}" destId="{C1C1AD4E-E38F-467A-87FD-64903D3A9C2B}" srcOrd="0" destOrd="0" presId="urn:microsoft.com/office/officeart/2005/8/layout/chevron2"/>
    <dgm:cxn modelId="{AFA66408-744B-4FC2-BDB5-729983734F36}" srcId="{80610E8C-53F5-4366-AD71-3C92F0BF8094}" destId="{4AD29488-862E-4934-AA37-C1437E299B88}" srcOrd="1" destOrd="0" parTransId="{766C4A44-4B44-411D-B78D-6423AB66E470}" sibTransId="{8A11D681-483F-4BAE-BC60-81788B86F351}"/>
    <dgm:cxn modelId="{EEC0CA38-6578-43F3-A3C3-54398966EB37}" srcId="{EB3FCAA8-3269-4305-8EC1-2A2691CA891C}" destId="{0F2AF702-4494-41EC-874C-C382F7A4F898}" srcOrd="1" destOrd="0" parTransId="{9624998B-F53D-4610-B2E5-6D3BCE79C41E}" sibTransId="{58974644-3C0E-493F-B78E-8E31F9F6A3AF}"/>
    <dgm:cxn modelId="{8ADECFE2-D86A-451B-B19A-7FD03E1E0E49}" type="presOf" srcId="{48D5920D-D6BB-4E36-A3BC-806D9C4F04E7}" destId="{C1C1AD4E-E38F-467A-87FD-64903D3A9C2B}" srcOrd="0" destOrd="1" presId="urn:microsoft.com/office/officeart/2005/8/layout/chevron2"/>
    <dgm:cxn modelId="{DC3E6055-1C10-4F76-A446-685802639535}" srcId="{80610E8C-53F5-4366-AD71-3C92F0BF8094}" destId="{9CEBC80E-F39F-488B-B03D-B2E8B172E13E}" srcOrd="0" destOrd="0" parTransId="{24A7C134-E7D0-4C50-AC2B-351C5FA27D71}" sibTransId="{5AFA9483-C248-4A51-83EE-28C19CCCAD78}"/>
    <dgm:cxn modelId="{35837592-BA97-4362-B3E0-72967CAFC6C8}" type="presOf" srcId="{191A49D9-BB85-463D-BE16-A8A6BFABE052}" destId="{F74F8934-1126-4695-82F9-575A954094B6}" srcOrd="0" destOrd="0" presId="urn:microsoft.com/office/officeart/2005/8/layout/chevron2"/>
    <dgm:cxn modelId="{D41811A2-D755-4A09-9F18-BCE848B74694}" type="presOf" srcId="{F535B1BA-70C7-41DF-AB51-571FEA7288B1}" destId="{4B295400-6B5E-4F70-94D1-F52AFAD4C5F6}" srcOrd="0" destOrd="0" presId="urn:microsoft.com/office/officeart/2005/8/layout/chevron2"/>
    <dgm:cxn modelId="{42798D1A-FC32-42C3-A5ED-266739542A7D}" srcId="{B17BF8D7-83FB-4970-A16C-23AD0F7B1A80}" destId="{67B5FCBB-520D-43D9-8739-0616A4D16234}" srcOrd="3" destOrd="0" parTransId="{8695E30F-2110-481D-896F-94AF7026AE16}" sibTransId="{37F0E2AB-F9E3-47AF-A633-B1DA91CACD24}"/>
    <dgm:cxn modelId="{577497A8-732D-4892-9B85-ABBE8FF7C715}" srcId="{B17BF8D7-83FB-4970-A16C-23AD0F7B1A80}" destId="{F535B1BA-70C7-41DF-AB51-571FEA7288B1}" srcOrd="2" destOrd="0" parTransId="{564076E9-017A-45ED-90D5-E560428A126D}" sibTransId="{704B4D70-21DF-4FAB-A74D-0932E6D92119}"/>
    <dgm:cxn modelId="{7E64349D-A518-485D-9B68-494639905704}" type="presOf" srcId="{D9A56337-6570-4548-8BFA-0C4B2CA886A0}" destId="{C1C1AD4E-E38F-467A-87FD-64903D3A9C2B}" srcOrd="0" destOrd="2" presId="urn:microsoft.com/office/officeart/2005/8/layout/chevron2"/>
    <dgm:cxn modelId="{68CBB1E1-9176-475C-9D7F-5F7D5D30219E}" type="presOf" srcId="{EB3FCAA8-3269-4305-8EC1-2A2691CA891C}" destId="{FC976E87-772D-4A5A-9EA8-BA12A40255DE}" srcOrd="0" destOrd="0" presId="urn:microsoft.com/office/officeart/2005/8/layout/chevron2"/>
    <dgm:cxn modelId="{666DBD6D-2C6A-4752-8FE2-9B595B08F573}" srcId="{EB3FCAA8-3269-4305-8EC1-2A2691CA891C}" destId="{42D50DB7-ECA3-4B98-92D8-299C341054B8}" srcOrd="3" destOrd="0" parTransId="{A4B2FB2F-F161-44C1-B79A-7E927F9F25E5}" sibTransId="{D063CDCF-7CCB-42EE-A052-295D43F50210}"/>
    <dgm:cxn modelId="{36951390-2826-43F1-9E44-D314E304AF5D}" srcId="{EB3FCAA8-3269-4305-8EC1-2A2691CA891C}" destId="{96BE47B1-31D6-485E-805C-97DE7C8BE193}" srcOrd="0" destOrd="0" parTransId="{4B338BBC-971A-4A66-9D2D-5A2C456EF6B2}" sibTransId="{F008F1BD-3B6C-4F23-8BD8-251901E29A4C}"/>
    <dgm:cxn modelId="{9355BDDD-B471-41F5-A813-C592B17B10BD}" type="presParOf" srcId="{C70A991B-E2B5-455E-954C-1466F95F6A36}" destId="{C3D8825E-A558-4165-B260-AA1A6B2A02D4}" srcOrd="0" destOrd="0" presId="urn:microsoft.com/office/officeart/2005/8/layout/chevron2"/>
    <dgm:cxn modelId="{AB061F7D-080E-46DB-B0B9-B0E4175A0B56}" type="presParOf" srcId="{C3D8825E-A558-4165-B260-AA1A6B2A02D4}" destId="{EFD19E91-7452-470B-92AA-8831FD197481}" srcOrd="0" destOrd="0" presId="urn:microsoft.com/office/officeart/2005/8/layout/chevron2"/>
    <dgm:cxn modelId="{907CEBCF-D2DA-4023-B6DD-DF3E1EE396A3}" type="presParOf" srcId="{C3D8825E-A558-4165-B260-AA1A6B2A02D4}" destId="{D39E6AF9-2275-4578-871E-78EBA0EB0E6D}" srcOrd="1" destOrd="0" presId="urn:microsoft.com/office/officeart/2005/8/layout/chevron2"/>
    <dgm:cxn modelId="{EC5D0AFE-584F-4F02-A554-601ECE399880}" type="presParOf" srcId="{C70A991B-E2B5-455E-954C-1466F95F6A36}" destId="{64593CBC-2E90-4AF0-AC33-7712DCAC34CF}" srcOrd="1" destOrd="0" presId="urn:microsoft.com/office/officeart/2005/8/layout/chevron2"/>
    <dgm:cxn modelId="{6254B666-2811-4D7A-8AA2-74A85A14816E}" type="presParOf" srcId="{C70A991B-E2B5-455E-954C-1466F95F6A36}" destId="{8C893D30-2B94-4A82-970A-255EF46F2510}" srcOrd="2" destOrd="0" presId="urn:microsoft.com/office/officeart/2005/8/layout/chevron2"/>
    <dgm:cxn modelId="{CAAB9832-3B4E-4455-A7A6-34ED2306C54B}" type="presParOf" srcId="{8C893D30-2B94-4A82-970A-255EF46F2510}" destId="{FC976E87-772D-4A5A-9EA8-BA12A40255DE}" srcOrd="0" destOrd="0" presId="urn:microsoft.com/office/officeart/2005/8/layout/chevron2"/>
    <dgm:cxn modelId="{9E9C9EF3-E36B-48FA-BE8A-8BE60BA546A7}" type="presParOf" srcId="{8C893D30-2B94-4A82-970A-255EF46F2510}" destId="{E3D4F201-F001-4BC3-9D76-6F432A5719A2}" srcOrd="1" destOrd="0" presId="urn:microsoft.com/office/officeart/2005/8/layout/chevron2"/>
    <dgm:cxn modelId="{5F734706-EB98-4968-AD41-DC404E8CA843}" type="presParOf" srcId="{C70A991B-E2B5-455E-954C-1466F95F6A36}" destId="{4F96B883-F324-44A7-A953-30A1EECC1B68}" srcOrd="3" destOrd="0" presId="urn:microsoft.com/office/officeart/2005/8/layout/chevron2"/>
    <dgm:cxn modelId="{2CE3BE7F-25DE-458A-84A3-7B96694CF854}" type="presParOf" srcId="{C70A991B-E2B5-455E-954C-1466F95F6A36}" destId="{814F8F13-875B-41BD-B449-B5605B7049FC}" srcOrd="4" destOrd="0" presId="urn:microsoft.com/office/officeart/2005/8/layout/chevron2"/>
    <dgm:cxn modelId="{AE0A19A9-EB3C-4816-9F00-8A30BA8157AA}" type="presParOf" srcId="{814F8F13-875B-41BD-B449-B5605B7049FC}" destId="{4B295400-6B5E-4F70-94D1-F52AFAD4C5F6}" srcOrd="0" destOrd="0" presId="urn:microsoft.com/office/officeart/2005/8/layout/chevron2"/>
    <dgm:cxn modelId="{13B2A7FC-9FBC-4E0C-B39A-FFD32C100D90}" type="presParOf" srcId="{814F8F13-875B-41BD-B449-B5605B7049FC}" destId="{C1C1AD4E-E38F-467A-87FD-64903D3A9C2B}" srcOrd="1" destOrd="0" presId="urn:microsoft.com/office/officeart/2005/8/layout/chevron2"/>
    <dgm:cxn modelId="{45A163DD-9F4A-4A4E-8E4F-6A050168B37E}" type="presParOf" srcId="{C70A991B-E2B5-455E-954C-1466F95F6A36}" destId="{98361F47-C213-4D19-A2BF-C2B9E032D023}" srcOrd="5" destOrd="0" presId="urn:microsoft.com/office/officeart/2005/8/layout/chevron2"/>
    <dgm:cxn modelId="{CEEF291D-96B0-415D-8837-B9A1013F6703}" type="presParOf" srcId="{C70A991B-E2B5-455E-954C-1466F95F6A36}" destId="{7D77BA1F-1B1B-4E2E-B203-057304574EB7}" srcOrd="6" destOrd="0" presId="urn:microsoft.com/office/officeart/2005/8/layout/chevron2"/>
    <dgm:cxn modelId="{3C019D73-F4AE-47BE-9B71-D1EF0B5A5B42}" type="presParOf" srcId="{7D77BA1F-1B1B-4E2E-B203-057304574EB7}" destId="{9520442F-FFD6-4181-944C-DC382C3BE124}" srcOrd="0" destOrd="0" presId="urn:microsoft.com/office/officeart/2005/8/layout/chevron2"/>
    <dgm:cxn modelId="{FEF50E6C-02F5-44DF-8F70-231DE0985B67}" type="presParOf" srcId="{7D77BA1F-1B1B-4E2E-B203-057304574EB7}" destId="{F74F8934-1126-4695-82F9-575A954094B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D16305-7AE3-4F0E-B9E5-89E2D7F56F27}"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es-GT"/>
        </a:p>
      </dgm:t>
    </dgm:pt>
    <dgm:pt modelId="{312B10BB-E50C-4A32-9FA3-E98CB08A256B}">
      <dgm:prSet phldrT="[Texto]"/>
      <dgm:spPr/>
      <dgm:t>
        <a:bodyPr/>
        <a:lstStyle/>
        <a:p>
          <a:r>
            <a:rPr lang="es-GT" dirty="0" smtClean="0"/>
            <a:t>Herramienta de consulta, Administración y control de TCI, proporcionada por el Emisor</a:t>
          </a:r>
          <a:endParaRPr lang="es-GT" dirty="0"/>
        </a:p>
      </dgm:t>
    </dgm:pt>
    <dgm:pt modelId="{9A3AE0DB-2E82-4FE6-B96B-E9F2540A8174}" type="parTrans" cxnId="{8B74D37A-ECA6-4015-8735-910CED89A051}">
      <dgm:prSet/>
      <dgm:spPr/>
      <dgm:t>
        <a:bodyPr/>
        <a:lstStyle/>
        <a:p>
          <a:endParaRPr lang="es-GT"/>
        </a:p>
      </dgm:t>
    </dgm:pt>
    <dgm:pt modelId="{216C3220-B2CF-4805-A621-8260052A75AB}" type="sibTrans" cxnId="{8B74D37A-ECA6-4015-8735-910CED89A051}">
      <dgm:prSet/>
      <dgm:spPr/>
      <dgm:t>
        <a:bodyPr/>
        <a:lstStyle/>
        <a:p>
          <a:endParaRPr lang="es-GT"/>
        </a:p>
      </dgm:t>
    </dgm:pt>
    <dgm:pt modelId="{9FFA5B1C-D71C-4E5C-B1E9-493A54FB3A30}">
      <dgm:prSet phldrT="[Texto]"/>
      <dgm:spPr/>
      <dgm:t>
        <a:bodyPr/>
        <a:lstStyle/>
        <a:p>
          <a:r>
            <a:rPr lang="es-GT" dirty="0" smtClean="0"/>
            <a:t>Interfaz Sistema Banco y SICOIN</a:t>
          </a:r>
          <a:endParaRPr lang="es-GT" dirty="0"/>
        </a:p>
      </dgm:t>
    </dgm:pt>
    <dgm:pt modelId="{D9CBFC8F-3553-4927-9BC1-B2A166BDA21B}" type="parTrans" cxnId="{720DC6B8-2715-4D67-9B77-C9A26440D9D3}">
      <dgm:prSet/>
      <dgm:spPr/>
      <dgm:t>
        <a:bodyPr/>
        <a:lstStyle/>
        <a:p>
          <a:endParaRPr lang="es-GT"/>
        </a:p>
      </dgm:t>
    </dgm:pt>
    <dgm:pt modelId="{38348873-EFD0-40A6-8466-F08F6227C5A7}" type="sibTrans" cxnId="{720DC6B8-2715-4D67-9B77-C9A26440D9D3}">
      <dgm:prSet/>
      <dgm:spPr/>
      <dgm:t>
        <a:bodyPr/>
        <a:lstStyle/>
        <a:p>
          <a:endParaRPr lang="es-GT"/>
        </a:p>
      </dgm:t>
    </dgm:pt>
    <dgm:pt modelId="{136D917C-B966-4954-8ADF-06EBD9B863EE}">
      <dgm:prSet/>
      <dgm:spPr/>
      <dgm:t>
        <a:bodyPr/>
        <a:lstStyle/>
        <a:p>
          <a:r>
            <a:rPr lang="es-GT" dirty="0" smtClean="0"/>
            <a:t>Registro y conciliación documentos de Soporte</a:t>
          </a:r>
          <a:endParaRPr lang="es-GT" dirty="0"/>
        </a:p>
      </dgm:t>
    </dgm:pt>
    <dgm:pt modelId="{654A7553-BE70-43DB-91B1-6F1989DCB501}" type="parTrans" cxnId="{CEDB60E9-D362-4F42-94A0-5DE5047E4313}">
      <dgm:prSet/>
      <dgm:spPr/>
      <dgm:t>
        <a:bodyPr/>
        <a:lstStyle/>
        <a:p>
          <a:endParaRPr lang="es-GT"/>
        </a:p>
      </dgm:t>
    </dgm:pt>
    <dgm:pt modelId="{37EF84F6-6437-40A4-AF17-D248A234588B}" type="sibTrans" cxnId="{CEDB60E9-D362-4F42-94A0-5DE5047E4313}">
      <dgm:prSet/>
      <dgm:spPr/>
      <dgm:t>
        <a:bodyPr/>
        <a:lstStyle/>
        <a:p>
          <a:endParaRPr lang="es-GT"/>
        </a:p>
      </dgm:t>
    </dgm:pt>
    <dgm:pt modelId="{BF4EA111-2AC7-4670-BBEA-FA889D0979FA}">
      <dgm:prSet custScaleX="103606" custScaleY="97849" custLinFactNeighborX="3054" custLinFactNeighborY="-9959"/>
      <dgm:spPr/>
      <dgm:t>
        <a:bodyPr/>
        <a:lstStyle/>
        <a:p>
          <a:endParaRPr lang="es-GT"/>
        </a:p>
      </dgm:t>
    </dgm:pt>
    <dgm:pt modelId="{AE222A1B-F523-46C1-9CAE-839FA2794EC9}" type="parTrans" cxnId="{A392B6A2-735A-4A2D-9D9C-2F96F4F2406B}">
      <dgm:prSet/>
      <dgm:spPr/>
      <dgm:t>
        <a:bodyPr/>
        <a:lstStyle/>
        <a:p>
          <a:endParaRPr lang="es-GT"/>
        </a:p>
      </dgm:t>
    </dgm:pt>
    <dgm:pt modelId="{C0B73F14-8D9F-495E-9C03-7C801108E796}" type="sibTrans" cxnId="{A392B6A2-735A-4A2D-9D9C-2F96F4F2406B}">
      <dgm:prSet/>
      <dgm:spPr/>
      <dgm:t>
        <a:bodyPr/>
        <a:lstStyle/>
        <a:p>
          <a:endParaRPr lang="es-GT"/>
        </a:p>
      </dgm:t>
    </dgm:pt>
    <dgm:pt modelId="{C8158E62-F53F-492C-B130-3F21F16B68FF}">
      <dgm:prSet custScaleX="103606" custScaleY="97849" custLinFactNeighborX="3054" custLinFactNeighborY="-9959"/>
      <dgm:spPr/>
      <dgm:t>
        <a:bodyPr/>
        <a:lstStyle/>
        <a:p>
          <a:endParaRPr lang="es-GT"/>
        </a:p>
      </dgm:t>
    </dgm:pt>
    <dgm:pt modelId="{C797EAC8-8ACC-4011-A5FA-7AC033DABFEE}" type="parTrans" cxnId="{81C097DF-D716-41D8-8559-23EE2C85CEF4}">
      <dgm:prSet/>
      <dgm:spPr/>
      <dgm:t>
        <a:bodyPr/>
        <a:lstStyle/>
        <a:p>
          <a:endParaRPr lang="es-GT"/>
        </a:p>
      </dgm:t>
    </dgm:pt>
    <dgm:pt modelId="{841C5A33-4D1D-4873-8E55-92CEFB697B12}" type="sibTrans" cxnId="{81C097DF-D716-41D8-8559-23EE2C85CEF4}">
      <dgm:prSet/>
      <dgm:spPr/>
      <dgm:t>
        <a:bodyPr/>
        <a:lstStyle/>
        <a:p>
          <a:endParaRPr lang="es-GT"/>
        </a:p>
      </dgm:t>
    </dgm:pt>
    <dgm:pt modelId="{E699B34B-3A5A-4130-A39A-14A059D6A339}" type="pres">
      <dgm:prSet presAssocID="{F6D16305-7AE3-4F0E-B9E5-89E2D7F56F27}" presName="composite" presStyleCnt="0">
        <dgm:presLayoutVars>
          <dgm:chMax val="3"/>
          <dgm:animLvl val="lvl"/>
          <dgm:resizeHandles val="exact"/>
        </dgm:presLayoutVars>
      </dgm:prSet>
      <dgm:spPr/>
      <dgm:t>
        <a:bodyPr/>
        <a:lstStyle/>
        <a:p>
          <a:endParaRPr lang="es-GT"/>
        </a:p>
      </dgm:t>
    </dgm:pt>
    <dgm:pt modelId="{BF5D0036-29A9-48D2-80EE-4C8D8DAF4F7B}" type="pres">
      <dgm:prSet presAssocID="{312B10BB-E50C-4A32-9FA3-E98CB08A256B}" presName="gear1" presStyleLbl="node1" presStyleIdx="0" presStyleCnt="3" custLinFactNeighborX="5869" custLinFactNeighborY="3169">
        <dgm:presLayoutVars>
          <dgm:chMax val="1"/>
          <dgm:bulletEnabled val="1"/>
        </dgm:presLayoutVars>
      </dgm:prSet>
      <dgm:spPr/>
      <dgm:t>
        <a:bodyPr/>
        <a:lstStyle/>
        <a:p>
          <a:endParaRPr lang="es-GT"/>
        </a:p>
      </dgm:t>
    </dgm:pt>
    <dgm:pt modelId="{9720197F-08FD-4798-919C-1EE63789F476}" type="pres">
      <dgm:prSet presAssocID="{312B10BB-E50C-4A32-9FA3-E98CB08A256B}" presName="gear1srcNode" presStyleLbl="node1" presStyleIdx="0" presStyleCnt="3"/>
      <dgm:spPr/>
      <dgm:t>
        <a:bodyPr/>
        <a:lstStyle/>
        <a:p>
          <a:endParaRPr lang="es-GT"/>
        </a:p>
      </dgm:t>
    </dgm:pt>
    <dgm:pt modelId="{7C03F988-B4E7-4724-BC1A-A51752F656B6}" type="pres">
      <dgm:prSet presAssocID="{312B10BB-E50C-4A32-9FA3-E98CB08A256B}" presName="gear1dstNode" presStyleLbl="node1" presStyleIdx="0" presStyleCnt="3"/>
      <dgm:spPr/>
      <dgm:t>
        <a:bodyPr/>
        <a:lstStyle/>
        <a:p>
          <a:endParaRPr lang="es-GT"/>
        </a:p>
      </dgm:t>
    </dgm:pt>
    <dgm:pt modelId="{C7947A68-969C-4405-BFE7-F93340E7746F}" type="pres">
      <dgm:prSet presAssocID="{9FFA5B1C-D71C-4E5C-B1E9-493A54FB3A30}" presName="gear2" presStyleLbl="node1" presStyleIdx="1" presStyleCnt="3" custScaleX="114328" custScaleY="112417">
        <dgm:presLayoutVars>
          <dgm:chMax val="1"/>
          <dgm:bulletEnabled val="1"/>
        </dgm:presLayoutVars>
      </dgm:prSet>
      <dgm:spPr/>
      <dgm:t>
        <a:bodyPr/>
        <a:lstStyle/>
        <a:p>
          <a:endParaRPr lang="es-GT"/>
        </a:p>
      </dgm:t>
    </dgm:pt>
    <dgm:pt modelId="{1307EBF3-453C-4F67-85E8-8899B11C8142}" type="pres">
      <dgm:prSet presAssocID="{9FFA5B1C-D71C-4E5C-B1E9-493A54FB3A30}" presName="gear2srcNode" presStyleLbl="node1" presStyleIdx="1" presStyleCnt="3"/>
      <dgm:spPr/>
      <dgm:t>
        <a:bodyPr/>
        <a:lstStyle/>
        <a:p>
          <a:endParaRPr lang="es-GT"/>
        </a:p>
      </dgm:t>
    </dgm:pt>
    <dgm:pt modelId="{64342A9D-6748-47C5-B04C-1CCC4C075865}" type="pres">
      <dgm:prSet presAssocID="{9FFA5B1C-D71C-4E5C-B1E9-493A54FB3A30}" presName="gear2dstNode" presStyleLbl="node1" presStyleIdx="1" presStyleCnt="3"/>
      <dgm:spPr/>
      <dgm:t>
        <a:bodyPr/>
        <a:lstStyle/>
        <a:p>
          <a:endParaRPr lang="es-GT"/>
        </a:p>
      </dgm:t>
    </dgm:pt>
    <dgm:pt modelId="{631C8D8D-253D-49F0-A037-7CBC1E35ACE9}" type="pres">
      <dgm:prSet presAssocID="{136D917C-B966-4954-8ADF-06EBD9B863EE}" presName="gear3" presStyleLbl="node1" presStyleIdx="2" presStyleCnt="3" custScaleX="103606" custScaleY="97849" custLinFactNeighborX="3054" custLinFactNeighborY="-9959"/>
      <dgm:spPr/>
      <dgm:t>
        <a:bodyPr/>
        <a:lstStyle/>
        <a:p>
          <a:endParaRPr lang="es-GT"/>
        </a:p>
      </dgm:t>
    </dgm:pt>
    <dgm:pt modelId="{849212F9-E481-4F90-8C54-6BCE11F48063}" type="pres">
      <dgm:prSet presAssocID="{136D917C-B966-4954-8ADF-06EBD9B863EE}" presName="gear3tx" presStyleLbl="node1" presStyleIdx="2" presStyleCnt="3">
        <dgm:presLayoutVars>
          <dgm:chMax val="1"/>
          <dgm:bulletEnabled val="1"/>
        </dgm:presLayoutVars>
      </dgm:prSet>
      <dgm:spPr/>
      <dgm:t>
        <a:bodyPr/>
        <a:lstStyle/>
        <a:p>
          <a:endParaRPr lang="es-GT"/>
        </a:p>
      </dgm:t>
    </dgm:pt>
    <dgm:pt modelId="{E6C778B1-C2A9-4B72-B3B9-6564F72E575B}" type="pres">
      <dgm:prSet presAssocID="{136D917C-B966-4954-8ADF-06EBD9B863EE}" presName="gear3srcNode" presStyleLbl="node1" presStyleIdx="2" presStyleCnt="3"/>
      <dgm:spPr/>
      <dgm:t>
        <a:bodyPr/>
        <a:lstStyle/>
        <a:p>
          <a:endParaRPr lang="es-GT"/>
        </a:p>
      </dgm:t>
    </dgm:pt>
    <dgm:pt modelId="{744CC4CE-D186-45A6-A7F9-67036A0BD495}" type="pres">
      <dgm:prSet presAssocID="{136D917C-B966-4954-8ADF-06EBD9B863EE}" presName="gear3dstNode" presStyleLbl="node1" presStyleIdx="2" presStyleCnt="3"/>
      <dgm:spPr/>
      <dgm:t>
        <a:bodyPr/>
        <a:lstStyle/>
        <a:p>
          <a:endParaRPr lang="es-GT"/>
        </a:p>
      </dgm:t>
    </dgm:pt>
    <dgm:pt modelId="{A3AD08D4-3B60-4CE1-92E4-200BAC5AC04C}" type="pres">
      <dgm:prSet presAssocID="{216C3220-B2CF-4805-A621-8260052A75AB}" presName="connector1" presStyleLbl="sibTrans2D1" presStyleIdx="0" presStyleCnt="3" custLinFactNeighborX="3092" custLinFactNeighborY="1652"/>
      <dgm:spPr/>
      <dgm:t>
        <a:bodyPr/>
        <a:lstStyle/>
        <a:p>
          <a:endParaRPr lang="es-GT"/>
        </a:p>
      </dgm:t>
    </dgm:pt>
    <dgm:pt modelId="{A184DFF3-4DA6-4E86-B3B4-E77550B23391}" type="pres">
      <dgm:prSet presAssocID="{38348873-EFD0-40A6-8466-F08F6227C5A7}" presName="connector2" presStyleLbl="sibTrans2D1" presStyleIdx="1" presStyleCnt="3"/>
      <dgm:spPr/>
      <dgm:t>
        <a:bodyPr/>
        <a:lstStyle/>
        <a:p>
          <a:endParaRPr lang="es-GT"/>
        </a:p>
      </dgm:t>
    </dgm:pt>
    <dgm:pt modelId="{3603A4AC-4FCF-4E02-BD44-FBE58A524E14}" type="pres">
      <dgm:prSet presAssocID="{37EF84F6-6437-40A4-AF17-D248A234588B}" presName="connector3" presStyleLbl="sibTrans2D1" presStyleIdx="2" presStyleCnt="3"/>
      <dgm:spPr/>
      <dgm:t>
        <a:bodyPr/>
        <a:lstStyle/>
        <a:p>
          <a:endParaRPr lang="es-GT"/>
        </a:p>
      </dgm:t>
    </dgm:pt>
  </dgm:ptLst>
  <dgm:cxnLst>
    <dgm:cxn modelId="{CEDB60E9-D362-4F42-94A0-5DE5047E4313}" srcId="{F6D16305-7AE3-4F0E-B9E5-89E2D7F56F27}" destId="{136D917C-B966-4954-8ADF-06EBD9B863EE}" srcOrd="2" destOrd="0" parTransId="{654A7553-BE70-43DB-91B1-6F1989DCB501}" sibTransId="{37EF84F6-6437-40A4-AF17-D248A234588B}"/>
    <dgm:cxn modelId="{81C097DF-D716-41D8-8559-23EE2C85CEF4}" srcId="{F6D16305-7AE3-4F0E-B9E5-89E2D7F56F27}" destId="{C8158E62-F53F-492C-B130-3F21F16B68FF}" srcOrd="4" destOrd="0" parTransId="{C797EAC8-8ACC-4011-A5FA-7AC033DABFEE}" sibTransId="{841C5A33-4D1D-4873-8E55-92CEFB697B12}"/>
    <dgm:cxn modelId="{720DC6B8-2715-4D67-9B77-C9A26440D9D3}" srcId="{F6D16305-7AE3-4F0E-B9E5-89E2D7F56F27}" destId="{9FFA5B1C-D71C-4E5C-B1E9-493A54FB3A30}" srcOrd="1" destOrd="0" parTransId="{D9CBFC8F-3553-4927-9BC1-B2A166BDA21B}" sibTransId="{38348873-EFD0-40A6-8466-F08F6227C5A7}"/>
    <dgm:cxn modelId="{41FB6925-46D1-4B51-9035-A8E34347BF0B}" type="presOf" srcId="{9FFA5B1C-D71C-4E5C-B1E9-493A54FB3A30}" destId="{1307EBF3-453C-4F67-85E8-8899B11C8142}" srcOrd="1" destOrd="0" presId="urn:microsoft.com/office/officeart/2005/8/layout/gear1"/>
    <dgm:cxn modelId="{C2AA57EF-7755-442F-8997-AEF8594D3132}" type="presOf" srcId="{9FFA5B1C-D71C-4E5C-B1E9-493A54FB3A30}" destId="{C7947A68-969C-4405-BFE7-F93340E7746F}" srcOrd="0" destOrd="0" presId="urn:microsoft.com/office/officeart/2005/8/layout/gear1"/>
    <dgm:cxn modelId="{160F0534-0B2B-4257-B299-605E1EB2C606}" type="presOf" srcId="{312B10BB-E50C-4A32-9FA3-E98CB08A256B}" destId="{7C03F988-B4E7-4724-BC1A-A51752F656B6}" srcOrd="2" destOrd="0" presId="urn:microsoft.com/office/officeart/2005/8/layout/gear1"/>
    <dgm:cxn modelId="{C39FAC78-0A78-4251-889F-0E484FD8B669}" type="presOf" srcId="{312B10BB-E50C-4A32-9FA3-E98CB08A256B}" destId="{9720197F-08FD-4798-919C-1EE63789F476}" srcOrd="1" destOrd="0" presId="urn:microsoft.com/office/officeart/2005/8/layout/gear1"/>
    <dgm:cxn modelId="{11D1CAEC-062F-41FB-80AF-25336F9B3B84}" type="presOf" srcId="{37EF84F6-6437-40A4-AF17-D248A234588B}" destId="{3603A4AC-4FCF-4E02-BD44-FBE58A524E14}" srcOrd="0" destOrd="0" presId="urn:microsoft.com/office/officeart/2005/8/layout/gear1"/>
    <dgm:cxn modelId="{C63164E4-FD31-42FE-B961-6086E250068C}" type="presOf" srcId="{9FFA5B1C-D71C-4E5C-B1E9-493A54FB3A30}" destId="{64342A9D-6748-47C5-B04C-1CCC4C075865}" srcOrd="2" destOrd="0" presId="urn:microsoft.com/office/officeart/2005/8/layout/gear1"/>
    <dgm:cxn modelId="{B7DF0FC0-7E17-4B28-8A42-F6B6BED1C437}" type="presOf" srcId="{136D917C-B966-4954-8ADF-06EBD9B863EE}" destId="{849212F9-E481-4F90-8C54-6BCE11F48063}" srcOrd="1" destOrd="0" presId="urn:microsoft.com/office/officeart/2005/8/layout/gear1"/>
    <dgm:cxn modelId="{A392B6A2-735A-4A2D-9D9C-2F96F4F2406B}" srcId="{F6D16305-7AE3-4F0E-B9E5-89E2D7F56F27}" destId="{BF4EA111-2AC7-4670-BBEA-FA889D0979FA}" srcOrd="3" destOrd="0" parTransId="{AE222A1B-F523-46C1-9CAE-839FA2794EC9}" sibTransId="{C0B73F14-8D9F-495E-9C03-7C801108E796}"/>
    <dgm:cxn modelId="{87D1000B-7249-4B4D-BD65-E4E8C72D0757}" type="presOf" srcId="{216C3220-B2CF-4805-A621-8260052A75AB}" destId="{A3AD08D4-3B60-4CE1-92E4-200BAC5AC04C}" srcOrd="0" destOrd="0" presId="urn:microsoft.com/office/officeart/2005/8/layout/gear1"/>
    <dgm:cxn modelId="{CD14C65A-BCB0-4954-9878-6746C05706CB}" type="presOf" srcId="{136D917C-B966-4954-8ADF-06EBD9B863EE}" destId="{E6C778B1-C2A9-4B72-B3B9-6564F72E575B}" srcOrd="2" destOrd="0" presId="urn:microsoft.com/office/officeart/2005/8/layout/gear1"/>
    <dgm:cxn modelId="{59F9FA1C-FFC1-4C5D-9AA5-1EEDC92BA1D6}" type="presOf" srcId="{F6D16305-7AE3-4F0E-B9E5-89E2D7F56F27}" destId="{E699B34B-3A5A-4130-A39A-14A059D6A339}" srcOrd="0" destOrd="0" presId="urn:microsoft.com/office/officeart/2005/8/layout/gear1"/>
    <dgm:cxn modelId="{91089C88-037E-4A10-83DC-74C4DDFDCF8A}" type="presOf" srcId="{136D917C-B966-4954-8ADF-06EBD9B863EE}" destId="{631C8D8D-253D-49F0-A037-7CBC1E35ACE9}" srcOrd="0" destOrd="0" presId="urn:microsoft.com/office/officeart/2005/8/layout/gear1"/>
    <dgm:cxn modelId="{1DEF592D-378E-4907-A83D-0FDA6C499858}" type="presOf" srcId="{312B10BB-E50C-4A32-9FA3-E98CB08A256B}" destId="{BF5D0036-29A9-48D2-80EE-4C8D8DAF4F7B}" srcOrd="0" destOrd="0" presId="urn:microsoft.com/office/officeart/2005/8/layout/gear1"/>
    <dgm:cxn modelId="{7FD2753B-EBE0-4900-A793-785BFD60529F}" type="presOf" srcId="{136D917C-B966-4954-8ADF-06EBD9B863EE}" destId="{744CC4CE-D186-45A6-A7F9-67036A0BD495}" srcOrd="3" destOrd="0" presId="urn:microsoft.com/office/officeart/2005/8/layout/gear1"/>
    <dgm:cxn modelId="{F12B7F9A-2217-4764-9399-71ED85057229}" type="presOf" srcId="{38348873-EFD0-40A6-8466-F08F6227C5A7}" destId="{A184DFF3-4DA6-4E86-B3B4-E77550B23391}" srcOrd="0" destOrd="0" presId="urn:microsoft.com/office/officeart/2005/8/layout/gear1"/>
    <dgm:cxn modelId="{8B74D37A-ECA6-4015-8735-910CED89A051}" srcId="{F6D16305-7AE3-4F0E-B9E5-89E2D7F56F27}" destId="{312B10BB-E50C-4A32-9FA3-E98CB08A256B}" srcOrd="0" destOrd="0" parTransId="{9A3AE0DB-2E82-4FE6-B96B-E9F2540A8174}" sibTransId="{216C3220-B2CF-4805-A621-8260052A75AB}"/>
    <dgm:cxn modelId="{F1E323F3-ECD1-46CF-BCD6-1674D7BC087F}" type="presParOf" srcId="{E699B34B-3A5A-4130-A39A-14A059D6A339}" destId="{BF5D0036-29A9-48D2-80EE-4C8D8DAF4F7B}" srcOrd="0" destOrd="0" presId="urn:microsoft.com/office/officeart/2005/8/layout/gear1"/>
    <dgm:cxn modelId="{B00B98D5-DAC3-4B1C-9C6A-3FBC238630D8}" type="presParOf" srcId="{E699B34B-3A5A-4130-A39A-14A059D6A339}" destId="{9720197F-08FD-4798-919C-1EE63789F476}" srcOrd="1" destOrd="0" presId="urn:microsoft.com/office/officeart/2005/8/layout/gear1"/>
    <dgm:cxn modelId="{EC3E0A8E-C4A1-436D-8CD5-150F5E7AF1A0}" type="presParOf" srcId="{E699B34B-3A5A-4130-A39A-14A059D6A339}" destId="{7C03F988-B4E7-4724-BC1A-A51752F656B6}" srcOrd="2" destOrd="0" presId="urn:microsoft.com/office/officeart/2005/8/layout/gear1"/>
    <dgm:cxn modelId="{B098FB1A-7401-44BB-BC64-FAC9A096B31F}" type="presParOf" srcId="{E699B34B-3A5A-4130-A39A-14A059D6A339}" destId="{C7947A68-969C-4405-BFE7-F93340E7746F}" srcOrd="3" destOrd="0" presId="urn:microsoft.com/office/officeart/2005/8/layout/gear1"/>
    <dgm:cxn modelId="{C581ED5A-4A56-4440-B3CF-DD1CCA32ABB4}" type="presParOf" srcId="{E699B34B-3A5A-4130-A39A-14A059D6A339}" destId="{1307EBF3-453C-4F67-85E8-8899B11C8142}" srcOrd="4" destOrd="0" presId="urn:microsoft.com/office/officeart/2005/8/layout/gear1"/>
    <dgm:cxn modelId="{8955D73C-29D2-4B65-B9BB-7D764275999C}" type="presParOf" srcId="{E699B34B-3A5A-4130-A39A-14A059D6A339}" destId="{64342A9D-6748-47C5-B04C-1CCC4C075865}" srcOrd="5" destOrd="0" presId="urn:microsoft.com/office/officeart/2005/8/layout/gear1"/>
    <dgm:cxn modelId="{81DD2319-92B2-4CA2-A5FF-99FC43404862}" type="presParOf" srcId="{E699B34B-3A5A-4130-A39A-14A059D6A339}" destId="{631C8D8D-253D-49F0-A037-7CBC1E35ACE9}" srcOrd="6" destOrd="0" presId="urn:microsoft.com/office/officeart/2005/8/layout/gear1"/>
    <dgm:cxn modelId="{53BE7CDE-2B14-4148-8563-F9FF29E35073}" type="presParOf" srcId="{E699B34B-3A5A-4130-A39A-14A059D6A339}" destId="{849212F9-E481-4F90-8C54-6BCE11F48063}" srcOrd="7" destOrd="0" presId="urn:microsoft.com/office/officeart/2005/8/layout/gear1"/>
    <dgm:cxn modelId="{51BC27C7-B930-44D5-8CB0-7390E4684B47}" type="presParOf" srcId="{E699B34B-3A5A-4130-A39A-14A059D6A339}" destId="{E6C778B1-C2A9-4B72-B3B9-6564F72E575B}" srcOrd="8" destOrd="0" presId="urn:microsoft.com/office/officeart/2005/8/layout/gear1"/>
    <dgm:cxn modelId="{30CB8B56-2A75-4247-BF16-A24587F9A4A9}" type="presParOf" srcId="{E699B34B-3A5A-4130-A39A-14A059D6A339}" destId="{744CC4CE-D186-45A6-A7F9-67036A0BD495}" srcOrd="9" destOrd="0" presId="urn:microsoft.com/office/officeart/2005/8/layout/gear1"/>
    <dgm:cxn modelId="{39349F10-A83D-4583-929B-6CAE1D3011BA}" type="presParOf" srcId="{E699B34B-3A5A-4130-A39A-14A059D6A339}" destId="{A3AD08D4-3B60-4CE1-92E4-200BAC5AC04C}" srcOrd="10" destOrd="0" presId="urn:microsoft.com/office/officeart/2005/8/layout/gear1"/>
    <dgm:cxn modelId="{70B81C6B-2D31-48F8-8447-9489FC29AE90}" type="presParOf" srcId="{E699B34B-3A5A-4130-A39A-14A059D6A339}" destId="{A184DFF3-4DA6-4E86-B3B4-E77550B23391}" srcOrd="11" destOrd="0" presId="urn:microsoft.com/office/officeart/2005/8/layout/gear1"/>
    <dgm:cxn modelId="{71BCC80F-C90E-4597-866E-FA9DE81E9044}" type="presParOf" srcId="{E699B34B-3A5A-4130-A39A-14A059D6A339}" destId="{3603A4AC-4FCF-4E02-BD44-FBE58A524E14}"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BE212-1456-40D9-9943-F1B3BC0C837E}">
      <dsp:nvSpPr>
        <dsp:cNvPr id="0" name=""/>
        <dsp:cNvSpPr/>
      </dsp:nvSpPr>
      <dsp:spPr>
        <a:xfrm rot="5400000">
          <a:off x="-391766" y="1551673"/>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6E512-3DE6-4039-9F5D-96760A601689}">
      <dsp:nvSpPr>
        <dsp:cNvPr id="0" name=""/>
        <dsp:cNvSpPr/>
      </dsp:nvSpPr>
      <dsp:spPr>
        <a:xfrm>
          <a:off x="4273" y="445124"/>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Tesorería  constituye cuenta de depósitos monetarios (liquidadora) en Banco Emisor TCI</a:t>
          </a:r>
          <a:endParaRPr lang="es-GT" sz="1600" kern="1200" dirty="0">
            <a:solidFill>
              <a:schemeClr val="bg1"/>
            </a:solidFill>
          </a:endParaRPr>
        </a:p>
      </dsp:txBody>
      <dsp:txXfrm>
        <a:off x="45030" y="485881"/>
        <a:ext cx="2237720" cy="1310026"/>
      </dsp:txXfrm>
    </dsp:sp>
    <dsp:sp modelId="{F084856A-92D6-4770-97DC-58222226B8B5}">
      <dsp:nvSpPr>
        <dsp:cNvPr id="0" name=""/>
        <dsp:cNvSpPr/>
      </dsp:nvSpPr>
      <dsp:spPr>
        <a:xfrm rot="5400000">
          <a:off x="-391766" y="3291099"/>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DD9022-1BE8-4DD9-B210-4E0977EAD322}">
      <dsp:nvSpPr>
        <dsp:cNvPr id="0" name=""/>
        <dsp:cNvSpPr/>
      </dsp:nvSpPr>
      <dsp:spPr>
        <a:xfrm>
          <a:off x="4273" y="2184549"/>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Tesorería autoriza FR y limite de disponibilidad en el Banco por Entidad</a:t>
          </a:r>
          <a:endParaRPr lang="es-GT" sz="1600" kern="1200" dirty="0">
            <a:solidFill>
              <a:schemeClr val="bg1"/>
            </a:solidFill>
          </a:endParaRPr>
        </a:p>
      </dsp:txBody>
      <dsp:txXfrm>
        <a:off x="45030" y="2225306"/>
        <a:ext cx="2237720" cy="1310026"/>
      </dsp:txXfrm>
    </dsp:sp>
    <dsp:sp modelId="{7CD4C6B8-8972-4A59-955E-730082541FD3}">
      <dsp:nvSpPr>
        <dsp:cNvPr id="0" name=""/>
        <dsp:cNvSpPr/>
      </dsp:nvSpPr>
      <dsp:spPr>
        <a:xfrm>
          <a:off x="477946" y="4160811"/>
          <a:ext cx="3074755"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B10F7D-5AD7-4BD5-8E72-12794FBA99F6}">
      <dsp:nvSpPr>
        <dsp:cNvPr id="0" name=""/>
        <dsp:cNvSpPr/>
      </dsp:nvSpPr>
      <dsp:spPr>
        <a:xfrm>
          <a:off x="4273" y="3923975"/>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Entidad, autoriza limite de disponibilidad por Unidad Ejecutora</a:t>
          </a:r>
          <a:endParaRPr lang="es-GT" sz="1600" kern="1200" dirty="0">
            <a:solidFill>
              <a:schemeClr val="bg1"/>
            </a:solidFill>
          </a:endParaRPr>
        </a:p>
      </dsp:txBody>
      <dsp:txXfrm>
        <a:off x="45030" y="3964732"/>
        <a:ext cx="2237720" cy="1310026"/>
      </dsp:txXfrm>
    </dsp:sp>
    <dsp:sp modelId="{73C3266A-C82C-4F0C-9384-79E52960D34E}">
      <dsp:nvSpPr>
        <dsp:cNvPr id="0" name=""/>
        <dsp:cNvSpPr/>
      </dsp:nvSpPr>
      <dsp:spPr>
        <a:xfrm rot="16200000">
          <a:off x="2692815" y="3291099"/>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63E3B9-6119-4870-8081-F5472CAAD918}">
      <dsp:nvSpPr>
        <dsp:cNvPr id="0" name=""/>
        <dsp:cNvSpPr/>
      </dsp:nvSpPr>
      <dsp:spPr>
        <a:xfrm>
          <a:off x="3088854" y="3923975"/>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Unidad ejecutora administra limites de disponibilidad por TCI (Herramienta de Control)</a:t>
          </a:r>
          <a:endParaRPr lang="es-GT" sz="1600" kern="1200" dirty="0">
            <a:solidFill>
              <a:schemeClr val="bg1"/>
            </a:solidFill>
          </a:endParaRPr>
        </a:p>
      </dsp:txBody>
      <dsp:txXfrm>
        <a:off x="3129611" y="3964732"/>
        <a:ext cx="2237720" cy="1310026"/>
      </dsp:txXfrm>
    </dsp:sp>
    <dsp:sp modelId="{EE7FD4E1-035E-4BD4-8B14-BFB0FBDACFC2}">
      <dsp:nvSpPr>
        <dsp:cNvPr id="0" name=""/>
        <dsp:cNvSpPr/>
      </dsp:nvSpPr>
      <dsp:spPr>
        <a:xfrm rot="16200000">
          <a:off x="2692815" y="1551673"/>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504116-2B63-4C8B-8248-E8FE982015CA}">
      <dsp:nvSpPr>
        <dsp:cNvPr id="0" name=""/>
        <dsp:cNvSpPr/>
      </dsp:nvSpPr>
      <dsp:spPr>
        <a:xfrm>
          <a:off x="3088854" y="2184549"/>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Unidad Ejecutora realiza compras con TCI según procedimiento de compras vigente</a:t>
          </a:r>
          <a:endParaRPr lang="es-GT" sz="1600" kern="1200" dirty="0">
            <a:solidFill>
              <a:schemeClr val="bg1"/>
            </a:solidFill>
          </a:endParaRPr>
        </a:p>
      </dsp:txBody>
      <dsp:txXfrm>
        <a:off x="3129611" y="2225306"/>
        <a:ext cx="2237720" cy="1310026"/>
      </dsp:txXfrm>
    </dsp:sp>
    <dsp:sp modelId="{D704799B-0B60-4C9B-95EE-4AE76B81FDB9}">
      <dsp:nvSpPr>
        <dsp:cNvPr id="0" name=""/>
        <dsp:cNvSpPr/>
      </dsp:nvSpPr>
      <dsp:spPr>
        <a:xfrm>
          <a:off x="3562527" y="681960"/>
          <a:ext cx="3074755"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45A4F0-2AC2-4FC3-A23B-3AC4BBDB2F2B}">
      <dsp:nvSpPr>
        <dsp:cNvPr id="0" name=""/>
        <dsp:cNvSpPr/>
      </dsp:nvSpPr>
      <dsp:spPr>
        <a:xfrm>
          <a:off x="3088854" y="445124"/>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t>Banco Emisor traslada automáticamente información de compras de cada Entidad al Sistema - SICOIN-</a:t>
          </a:r>
          <a:endParaRPr lang="es-GT" sz="1600" kern="1200" dirty="0"/>
        </a:p>
      </dsp:txBody>
      <dsp:txXfrm>
        <a:off x="3129611" y="485881"/>
        <a:ext cx="2237720" cy="1310026"/>
      </dsp:txXfrm>
    </dsp:sp>
    <dsp:sp modelId="{55E9413B-9EBF-4817-908B-F4CCD659159B}">
      <dsp:nvSpPr>
        <dsp:cNvPr id="0" name=""/>
        <dsp:cNvSpPr/>
      </dsp:nvSpPr>
      <dsp:spPr>
        <a:xfrm rot="5400000">
          <a:off x="5777396" y="1551673"/>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FBC5F4-0B6D-44DD-AF3C-E8121EE97405}">
      <dsp:nvSpPr>
        <dsp:cNvPr id="0" name=""/>
        <dsp:cNvSpPr/>
      </dsp:nvSpPr>
      <dsp:spPr>
        <a:xfrm>
          <a:off x="6173436" y="445124"/>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solidFill>
                <a:schemeClr val="bg1"/>
              </a:solidFill>
            </a:rPr>
            <a:t>Tesorería  restituye diariamente saldo en cuenta liquidadora conforme compras realizadas (anticipo)</a:t>
          </a:r>
          <a:endParaRPr lang="es-GT" sz="1600" kern="1200" dirty="0">
            <a:solidFill>
              <a:schemeClr val="bg1"/>
            </a:solidFill>
          </a:endParaRPr>
        </a:p>
      </dsp:txBody>
      <dsp:txXfrm>
        <a:off x="6214193" y="485881"/>
        <a:ext cx="2237720" cy="1310026"/>
      </dsp:txXfrm>
    </dsp:sp>
    <dsp:sp modelId="{DE8FBCF7-4B71-4128-9C86-64C608DC2178}">
      <dsp:nvSpPr>
        <dsp:cNvPr id="0" name=""/>
        <dsp:cNvSpPr/>
      </dsp:nvSpPr>
      <dsp:spPr>
        <a:xfrm rot="5400000">
          <a:off x="5777396" y="3291099"/>
          <a:ext cx="1729599" cy="2087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736249-CE15-49D7-BBF5-7014000CA800}">
      <dsp:nvSpPr>
        <dsp:cNvPr id="0" name=""/>
        <dsp:cNvSpPr/>
      </dsp:nvSpPr>
      <dsp:spPr>
        <a:xfrm>
          <a:off x="6173436" y="2184549"/>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t>Unidad Ejecutora, regulariza gastos con información cargada al sistema y documentos de respaldo</a:t>
          </a:r>
          <a:endParaRPr lang="es-GT" sz="1600" kern="1200" dirty="0"/>
        </a:p>
      </dsp:txBody>
      <dsp:txXfrm>
        <a:off x="6214193" y="2225306"/>
        <a:ext cx="2237720" cy="1310026"/>
      </dsp:txXfrm>
    </dsp:sp>
    <dsp:sp modelId="{A0B50D63-E784-4A99-BA42-E5B4E7C79853}">
      <dsp:nvSpPr>
        <dsp:cNvPr id="0" name=""/>
        <dsp:cNvSpPr/>
      </dsp:nvSpPr>
      <dsp:spPr>
        <a:xfrm>
          <a:off x="6173436" y="3923975"/>
          <a:ext cx="2319234" cy="1391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GT" sz="1600" kern="1200" dirty="0" smtClean="0"/>
            <a:t>Tesorería mensualmente   restituye el limite de disponibilidad del FR conforme monto regularizado</a:t>
          </a:r>
          <a:endParaRPr lang="es-GT" sz="1600" kern="1200" dirty="0"/>
        </a:p>
      </dsp:txBody>
      <dsp:txXfrm>
        <a:off x="6214193" y="3964732"/>
        <a:ext cx="2237720" cy="1310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B557C-348D-4583-A6C2-F7D9B7E04844}">
      <dsp:nvSpPr>
        <dsp:cNvPr id="0" name=""/>
        <dsp:cNvSpPr/>
      </dsp:nvSpPr>
      <dsp:spPr>
        <a:xfrm>
          <a:off x="-5999249" y="-917992"/>
          <a:ext cx="7141752" cy="7141752"/>
        </a:xfrm>
        <a:prstGeom prst="blockArc">
          <a:avLst>
            <a:gd name="adj1" fmla="val 18900000"/>
            <a:gd name="adj2" fmla="val 2700000"/>
            <a:gd name="adj3" fmla="val 30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95732-A2BA-4003-9E27-8EF0AE960514}">
      <dsp:nvSpPr>
        <dsp:cNvPr id="0" name=""/>
        <dsp:cNvSpPr/>
      </dsp:nvSpPr>
      <dsp:spPr>
        <a:xfrm>
          <a:off x="597972" y="407907"/>
          <a:ext cx="7968187" cy="8162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890" tIns="45720" rIns="45720" bIns="45720" numCol="1" spcCol="1270" anchor="ctr" anchorCtr="0">
          <a:noAutofit/>
        </a:bodyPr>
        <a:lstStyle/>
        <a:p>
          <a:pPr lvl="0" algn="l" defTabSz="800100">
            <a:lnSpc>
              <a:spcPct val="90000"/>
            </a:lnSpc>
            <a:spcBef>
              <a:spcPct val="0"/>
            </a:spcBef>
            <a:spcAft>
              <a:spcPct val="35000"/>
            </a:spcAft>
          </a:pPr>
          <a:r>
            <a:rPr lang="es-GT" sz="1800" kern="1200" dirty="0" smtClean="0">
              <a:solidFill>
                <a:schemeClr val="bg1"/>
              </a:solidFill>
              <a:latin typeface="Arial" pitchFamily="34" charset="0"/>
              <a:cs typeface="Arial" pitchFamily="34" charset="0"/>
            </a:rPr>
            <a:t>Implementación Fondo Rotativo Institucional con TCI, plan piloto en las Unidades Ejecutoras del Ministerio de Finanzas Públicas.</a:t>
          </a:r>
          <a:endParaRPr lang="es-GT" sz="1800" kern="1200" dirty="0">
            <a:solidFill>
              <a:schemeClr val="bg1"/>
            </a:solidFill>
          </a:endParaRPr>
        </a:p>
      </dsp:txBody>
      <dsp:txXfrm>
        <a:off x="597972" y="407907"/>
        <a:ext cx="7968187" cy="816239"/>
      </dsp:txXfrm>
    </dsp:sp>
    <dsp:sp modelId="{ED7DB9BB-082D-4754-9487-D118ECB21EB2}">
      <dsp:nvSpPr>
        <dsp:cNvPr id="0" name=""/>
        <dsp:cNvSpPr/>
      </dsp:nvSpPr>
      <dsp:spPr>
        <a:xfrm>
          <a:off x="87822" y="305877"/>
          <a:ext cx="1020299" cy="10202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A0E988-B596-4961-B0DF-04A8D2CFADDF}">
      <dsp:nvSpPr>
        <dsp:cNvPr id="0" name=""/>
        <dsp:cNvSpPr/>
      </dsp:nvSpPr>
      <dsp:spPr>
        <a:xfrm>
          <a:off x="1065941" y="1632478"/>
          <a:ext cx="7500218" cy="8162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890" tIns="45720" rIns="45720" bIns="45720" numCol="1" spcCol="1270" anchor="ctr" anchorCtr="0">
          <a:noAutofit/>
        </a:bodyPr>
        <a:lstStyle/>
        <a:p>
          <a:pPr lvl="0" algn="l" defTabSz="800100">
            <a:lnSpc>
              <a:spcPct val="90000"/>
            </a:lnSpc>
            <a:spcBef>
              <a:spcPct val="0"/>
            </a:spcBef>
            <a:spcAft>
              <a:spcPct val="35000"/>
            </a:spcAft>
          </a:pPr>
          <a:r>
            <a:rPr lang="es-GT" sz="1800" kern="1200" dirty="0" smtClean="0">
              <a:solidFill>
                <a:schemeClr val="bg1"/>
              </a:solidFill>
              <a:latin typeface="Arial" pitchFamily="34" charset="0"/>
              <a:cs typeface="Arial" pitchFamily="34" charset="0"/>
            </a:rPr>
            <a:t>Implementación Fondo Rotativo Institucional con TCI en un Ministerio que tenga Unidades Ejecutoras en todo el país. (Ministerios de Salud Pública, Educación o Gobernación). </a:t>
          </a:r>
          <a:endParaRPr lang="es-GT" sz="1800" kern="1200" dirty="0">
            <a:solidFill>
              <a:schemeClr val="bg1"/>
            </a:solidFill>
          </a:endParaRPr>
        </a:p>
      </dsp:txBody>
      <dsp:txXfrm>
        <a:off x="1065941" y="1632478"/>
        <a:ext cx="7500218" cy="816239"/>
      </dsp:txXfrm>
    </dsp:sp>
    <dsp:sp modelId="{EE6D2AAA-951B-48FB-8D7F-B737FFA6FAF9}">
      <dsp:nvSpPr>
        <dsp:cNvPr id="0" name=""/>
        <dsp:cNvSpPr/>
      </dsp:nvSpPr>
      <dsp:spPr>
        <a:xfrm>
          <a:off x="555791" y="1530448"/>
          <a:ext cx="1020299" cy="10202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11DC34-FD20-4AD0-8443-AB2B569452C4}">
      <dsp:nvSpPr>
        <dsp:cNvPr id="0" name=""/>
        <dsp:cNvSpPr/>
      </dsp:nvSpPr>
      <dsp:spPr>
        <a:xfrm>
          <a:off x="1065941" y="2857049"/>
          <a:ext cx="7500218" cy="8162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890" tIns="45720" rIns="45720" bIns="45720" numCol="1" spcCol="1270" anchor="ctr" anchorCtr="0">
          <a:noAutofit/>
        </a:bodyPr>
        <a:lstStyle/>
        <a:p>
          <a:pPr lvl="0" algn="l" defTabSz="800100">
            <a:lnSpc>
              <a:spcPct val="90000"/>
            </a:lnSpc>
            <a:spcBef>
              <a:spcPct val="0"/>
            </a:spcBef>
            <a:spcAft>
              <a:spcPct val="35000"/>
            </a:spcAft>
          </a:pPr>
          <a:r>
            <a:rPr lang="es-GT" sz="1800" kern="1200" dirty="0" smtClean="0">
              <a:solidFill>
                <a:schemeClr val="bg1"/>
              </a:solidFill>
              <a:latin typeface="Arial" pitchFamily="34" charset="0"/>
              <a:cs typeface="Arial" pitchFamily="34" charset="0"/>
            </a:rPr>
            <a:t>Implementación Fondo Rotativo Institucional con TCI en todos los Ministerios y Secretarías de Estado</a:t>
          </a:r>
          <a:r>
            <a:rPr lang="es-GT" sz="1800" kern="1200" dirty="0" smtClean="0">
              <a:solidFill>
                <a:schemeClr val="tx2"/>
              </a:solidFill>
              <a:latin typeface="Arial" pitchFamily="34" charset="0"/>
              <a:cs typeface="Arial" pitchFamily="34" charset="0"/>
            </a:rPr>
            <a:t>.</a:t>
          </a:r>
          <a:endParaRPr lang="es-GT" sz="1800" kern="1200" dirty="0"/>
        </a:p>
      </dsp:txBody>
      <dsp:txXfrm>
        <a:off x="1065941" y="2857049"/>
        <a:ext cx="7500218" cy="816239"/>
      </dsp:txXfrm>
    </dsp:sp>
    <dsp:sp modelId="{9E58EDA1-11CA-4CCF-A773-E4E3C627550D}">
      <dsp:nvSpPr>
        <dsp:cNvPr id="0" name=""/>
        <dsp:cNvSpPr/>
      </dsp:nvSpPr>
      <dsp:spPr>
        <a:xfrm>
          <a:off x="555791" y="2755020"/>
          <a:ext cx="1020299" cy="10202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191281-AFD2-456B-A6B2-23281149A90C}">
      <dsp:nvSpPr>
        <dsp:cNvPr id="0" name=""/>
        <dsp:cNvSpPr/>
      </dsp:nvSpPr>
      <dsp:spPr>
        <a:xfrm>
          <a:off x="597972" y="4081621"/>
          <a:ext cx="7968187" cy="8162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890" tIns="45720" rIns="45720" bIns="45720" numCol="1" spcCol="1270" anchor="ctr" anchorCtr="0">
          <a:noAutofit/>
        </a:bodyPr>
        <a:lstStyle/>
        <a:p>
          <a:pPr lvl="0" algn="l" defTabSz="800100">
            <a:lnSpc>
              <a:spcPct val="90000"/>
            </a:lnSpc>
            <a:spcBef>
              <a:spcPct val="0"/>
            </a:spcBef>
            <a:spcAft>
              <a:spcPct val="35000"/>
            </a:spcAft>
          </a:pPr>
          <a:r>
            <a:rPr lang="es-GT" sz="1800" kern="1200" dirty="0" smtClean="0"/>
            <a:t>Posteriormente se implementará en Fondos Rotativos Especiales de Privativos, Programas o Proyectos, Prestamos y Donaciones. </a:t>
          </a:r>
          <a:endParaRPr lang="es-GT" sz="1800" kern="1200" dirty="0"/>
        </a:p>
      </dsp:txBody>
      <dsp:txXfrm>
        <a:off x="597972" y="4081621"/>
        <a:ext cx="7968187" cy="816239"/>
      </dsp:txXfrm>
    </dsp:sp>
    <dsp:sp modelId="{415D8C05-BD1D-4896-9193-DAC436DB899C}">
      <dsp:nvSpPr>
        <dsp:cNvPr id="0" name=""/>
        <dsp:cNvSpPr/>
      </dsp:nvSpPr>
      <dsp:spPr>
        <a:xfrm>
          <a:off x="87822" y="3979591"/>
          <a:ext cx="1020299" cy="10202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19E91-7452-470B-92AA-8831FD197481}">
      <dsp:nvSpPr>
        <dsp:cNvPr id="0" name=""/>
        <dsp:cNvSpPr/>
      </dsp:nvSpPr>
      <dsp:spPr>
        <a:xfrm rot="5400000">
          <a:off x="-165208" y="166107"/>
          <a:ext cx="1101391" cy="7709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GT" sz="2100" kern="1200" dirty="0" smtClean="0"/>
            <a:t> </a:t>
          </a:r>
          <a:endParaRPr lang="es-GT" sz="2100" kern="1200" dirty="0"/>
        </a:p>
      </dsp:txBody>
      <dsp:txXfrm rot="-5400000">
        <a:off x="1" y="386385"/>
        <a:ext cx="770974" cy="330417"/>
      </dsp:txXfrm>
    </dsp:sp>
    <dsp:sp modelId="{D39E6AF9-2275-4578-871E-78EBA0EB0E6D}">
      <dsp:nvSpPr>
        <dsp:cNvPr id="0" name=""/>
        <dsp:cNvSpPr/>
      </dsp:nvSpPr>
      <dsp:spPr>
        <a:xfrm rot="5400000">
          <a:off x="4312010" y="-3540137"/>
          <a:ext cx="715904" cy="77979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R" sz="1900" kern="1200" dirty="0" smtClean="0">
              <a:solidFill>
                <a:schemeClr val="tx2"/>
              </a:solidFill>
              <a:latin typeface="Arial" pitchFamily="34" charset="0"/>
              <a:cs typeface="Arial" pitchFamily="34" charset="0"/>
            </a:rPr>
            <a:t>Reducir el traslado de recursos financieros por concepto de anticipos a otras cuentas fuera de la CUT</a:t>
          </a:r>
          <a:endParaRPr lang="es-GT" sz="1900" kern="1200" dirty="0"/>
        </a:p>
      </dsp:txBody>
      <dsp:txXfrm rot="-5400000">
        <a:off x="770974" y="35847"/>
        <a:ext cx="7763029" cy="646008"/>
      </dsp:txXfrm>
    </dsp:sp>
    <dsp:sp modelId="{FC976E87-772D-4A5A-9EA8-BA12A40255DE}">
      <dsp:nvSpPr>
        <dsp:cNvPr id="0" name=""/>
        <dsp:cNvSpPr/>
      </dsp:nvSpPr>
      <dsp:spPr>
        <a:xfrm rot="5400000">
          <a:off x="-165208" y="1150450"/>
          <a:ext cx="1101391" cy="7709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GT" sz="2100" kern="1200" dirty="0" smtClean="0"/>
            <a:t> </a:t>
          </a:r>
          <a:endParaRPr lang="es-GT" sz="2100" kern="1200" dirty="0"/>
        </a:p>
      </dsp:txBody>
      <dsp:txXfrm rot="-5400000">
        <a:off x="1" y="1370728"/>
        <a:ext cx="770974" cy="330417"/>
      </dsp:txXfrm>
    </dsp:sp>
    <dsp:sp modelId="{E3D4F201-F001-4BC3-9D76-6F432A5719A2}">
      <dsp:nvSpPr>
        <dsp:cNvPr id="0" name=""/>
        <dsp:cNvSpPr/>
      </dsp:nvSpPr>
      <dsp:spPr>
        <a:xfrm rot="5400000">
          <a:off x="4312010" y="-2555795"/>
          <a:ext cx="715904" cy="77979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R" sz="1900" kern="1200" dirty="0" smtClean="0">
              <a:solidFill>
                <a:schemeClr val="tx2"/>
              </a:solidFill>
              <a:latin typeface="Arial" pitchFamily="34" charset="0"/>
              <a:cs typeface="Arial" pitchFamily="34" charset="0"/>
            </a:rPr>
            <a:t>Evitar la inactividad de recursos financieros del Estado en cuentas bancarias comerciales de las dependencias del Organismo Ejecutivo</a:t>
          </a:r>
          <a:endParaRPr lang="es-GT" sz="1900" kern="1200" dirty="0"/>
        </a:p>
      </dsp:txBody>
      <dsp:txXfrm rot="-5400000">
        <a:off x="770974" y="1020189"/>
        <a:ext cx="7763029" cy="646008"/>
      </dsp:txXfrm>
    </dsp:sp>
    <dsp:sp modelId="{4B295400-6B5E-4F70-94D1-F52AFAD4C5F6}">
      <dsp:nvSpPr>
        <dsp:cNvPr id="0" name=""/>
        <dsp:cNvSpPr/>
      </dsp:nvSpPr>
      <dsp:spPr>
        <a:xfrm rot="5400000">
          <a:off x="-165208" y="2134792"/>
          <a:ext cx="1101391" cy="7709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s-GT" sz="2100" kern="1200"/>
        </a:p>
      </dsp:txBody>
      <dsp:txXfrm rot="-5400000">
        <a:off x="1" y="2355070"/>
        <a:ext cx="770974" cy="330417"/>
      </dsp:txXfrm>
    </dsp:sp>
    <dsp:sp modelId="{C1C1AD4E-E38F-467A-87FD-64903D3A9C2B}">
      <dsp:nvSpPr>
        <dsp:cNvPr id="0" name=""/>
        <dsp:cNvSpPr/>
      </dsp:nvSpPr>
      <dsp:spPr>
        <a:xfrm rot="5400000">
          <a:off x="4312010" y="-1571452"/>
          <a:ext cx="715904" cy="77979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R" sz="1900" kern="1200" dirty="0" smtClean="0">
              <a:solidFill>
                <a:schemeClr val="tx2"/>
              </a:solidFill>
              <a:latin typeface="Arial" pitchFamily="34" charset="0"/>
              <a:cs typeface="Arial" pitchFamily="34" charset="0"/>
            </a:rPr>
            <a:t>Eliminar la utilización de cheques y minimizar el uso de efectivo como medio de pago, lo cual agiliza el proceso de pago.</a:t>
          </a:r>
          <a:endParaRPr lang="es-GT" sz="1900" kern="1200" dirty="0"/>
        </a:p>
      </dsp:txBody>
      <dsp:txXfrm rot="-5400000">
        <a:off x="770974" y="2004532"/>
        <a:ext cx="7763029" cy="646008"/>
      </dsp:txXfrm>
    </dsp:sp>
    <dsp:sp modelId="{9520442F-FFD6-4181-944C-DC382C3BE124}">
      <dsp:nvSpPr>
        <dsp:cNvPr id="0" name=""/>
        <dsp:cNvSpPr/>
      </dsp:nvSpPr>
      <dsp:spPr>
        <a:xfrm rot="5400000">
          <a:off x="-165208" y="3119135"/>
          <a:ext cx="1101391" cy="7709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GT" sz="2100" kern="1200" dirty="0" smtClean="0"/>
            <a:t> </a:t>
          </a:r>
          <a:endParaRPr lang="es-GT" sz="2100" kern="1200" dirty="0"/>
        </a:p>
      </dsp:txBody>
      <dsp:txXfrm rot="-5400000">
        <a:off x="1" y="3339413"/>
        <a:ext cx="770974" cy="330417"/>
      </dsp:txXfrm>
    </dsp:sp>
    <dsp:sp modelId="{F74F8934-1126-4695-82F9-575A954094B6}">
      <dsp:nvSpPr>
        <dsp:cNvPr id="0" name=""/>
        <dsp:cNvSpPr/>
      </dsp:nvSpPr>
      <dsp:spPr>
        <a:xfrm rot="5400000">
          <a:off x="4312010" y="-587109"/>
          <a:ext cx="715904" cy="77979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R" sz="1900" kern="1200" dirty="0" smtClean="0">
              <a:solidFill>
                <a:schemeClr val="tx2"/>
              </a:solidFill>
              <a:latin typeface="Arial" pitchFamily="34" charset="0"/>
              <a:cs typeface="Arial" pitchFamily="34" charset="0"/>
            </a:rPr>
            <a:t>Llevar un mejor control de compras por montos, conceptos, establecimientos, fechas y horarios, entre otros.</a:t>
          </a:r>
          <a:endParaRPr lang="es-GT" sz="1900" kern="1200" dirty="0"/>
        </a:p>
      </dsp:txBody>
      <dsp:txXfrm rot="-5400000">
        <a:off x="770974" y="2988875"/>
        <a:ext cx="7763029" cy="646008"/>
      </dsp:txXfrm>
    </dsp:sp>
    <dsp:sp modelId="{97529C17-7C8E-4BEF-AE80-2B803E3934F4}">
      <dsp:nvSpPr>
        <dsp:cNvPr id="0" name=""/>
        <dsp:cNvSpPr/>
      </dsp:nvSpPr>
      <dsp:spPr>
        <a:xfrm rot="5400000">
          <a:off x="-165208" y="4103478"/>
          <a:ext cx="1101391" cy="7709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s-GT" sz="2100" kern="1200"/>
        </a:p>
      </dsp:txBody>
      <dsp:txXfrm rot="-5400000">
        <a:off x="1" y="4323756"/>
        <a:ext cx="770974" cy="330417"/>
      </dsp:txXfrm>
    </dsp:sp>
    <dsp:sp modelId="{9D53A22B-BA0A-4858-B378-3AA708D8F68A}">
      <dsp:nvSpPr>
        <dsp:cNvPr id="0" name=""/>
        <dsp:cNvSpPr/>
      </dsp:nvSpPr>
      <dsp:spPr>
        <a:xfrm rot="5400000">
          <a:off x="4312010" y="397232"/>
          <a:ext cx="715904" cy="77979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R" sz="1900" kern="1200" dirty="0" smtClean="0">
              <a:solidFill>
                <a:schemeClr val="tx2"/>
              </a:solidFill>
              <a:latin typeface="Arial" pitchFamily="34" charset="0"/>
              <a:cs typeface="Arial" pitchFamily="34" charset="0"/>
            </a:rPr>
            <a:t>Mayor transparencia en el gasto</a:t>
          </a:r>
          <a:endParaRPr lang="es-GT" sz="1900" kern="1200" dirty="0"/>
        </a:p>
      </dsp:txBody>
      <dsp:txXfrm rot="-5400000">
        <a:off x="770974" y="3973216"/>
        <a:ext cx="7763029" cy="646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19E91-7452-470B-92AA-8831FD197481}">
      <dsp:nvSpPr>
        <dsp:cNvPr id="0" name=""/>
        <dsp:cNvSpPr/>
      </dsp:nvSpPr>
      <dsp:spPr>
        <a:xfrm rot="5400000">
          <a:off x="-205064" y="209080"/>
          <a:ext cx="1367096" cy="9569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GT" sz="2600" kern="1200" dirty="0" smtClean="0"/>
            <a:t> </a:t>
          </a:r>
          <a:endParaRPr lang="es-GT" sz="2600" kern="1200" dirty="0"/>
        </a:p>
      </dsp:txBody>
      <dsp:txXfrm rot="-5400000">
        <a:off x="1" y="482500"/>
        <a:ext cx="956967" cy="410129"/>
      </dsp:txXfrm>
    </dsp:sp>
    <dsp:sp modelId="{D39E6AF9-2275-4578-871E-78EBA0EB0E6D}">
      <dsp:nvSpPr>
        <dsp:cNvPr id="0" name=""/>
        <dsp:cNvSpPr/>
      </dsp:nvSpPr>
      <dsp:spPr>
        <a:xfrm rot="5400000">
          <a:off x="4318653" y="-3357669"/>
          <a:ext cx="888612" cy="76119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GT" sz="1900" kern="1200" dirty="0" smtClean="0">
              <a:solidFill>
                <a:schemeClr val="tx2"/>
              </a:solidFill>
              <a:latin typeface="Arial" pitchFamily="34" charset="0"/>
              <a:cs typeface="Arial" pitchFamily="34" charset="0"/>
            </a:rPr>
            <a:t>Fraude por clonación, robo o extravío de TCI </a:t>
          </a:r>
          <a:endParaRPr lang="es-GT" sz="1900" kern="1200" dirty="0">
            <a:solidFill>
              <a:schemeClr val="tx2"/>
            </a:solidFill>
            <a:latin typeface="Arial" pitchFamily="34" charset="0"/>
            <a:cs typeface="Arial" pitchFamily="34" charset="0"/>
          </a:endParaRPr>
        </a:p>
        <a:p>
          <a:pPr marL="228600" lvl="1" indent="-228600" algn="l" defTabSz="889000">
            <a:lnSpc>
              <a:spcPct val="90000"/>
            </a:lnSpc>
            <a:spcBef>
              <a:spcPct val="0"/>
            </a:spcBef>
            <a:spcAft>
              <a:spcPct val="15000"/>
            </a:spcAft>
            <a:buChar char="••"/>
          </a:pPr>
          <a:endParaRPr lang="es-GT" sz="2000" kern="1200" dirty="0"/>
        </a:p>
      </dsp:txBody>
      <dsp:txXfrm rot="-5400000">
        <a:off x="956967" y="47395"/>
        <a:ext cx="7568606" cy="801856"/>
      </dsp:txXfrm>
    </dsp:sp>
    <dsp:sp modelId="{FC976E87-772D-4A5A-9EA8-BA12A40255DE}">
      <dsp:nvSpPr>
        <dsp:cNvPr id="0" name=""/>
        <dsp:cNvSpPr/>
      </dsp:nvSpPr>
      <dsp:spPr>
        <a:xfrm rot="5400000">
          <a:off x="-205064" y="1430890"/>
          <a:ext cx="1367096" cy="9569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GT" sz="2600" kern="1200" dirty="0" smtClean="0"/>
            <a:t> </a:t>
          </a:r>
          <a:endParaRPr lang="es-GT" sz="2600" kern="1200" dirty="0"/>
        </a:p>
      </dsp:txBody>
      <dsp:txXfrm rot="-5400000">
        <a:off x="1" y="1704310"/>
        <a:ext cx="956967" cy="410129"/>
      </dsp:txXfrm>
    </dsp:sp>
    <dsp:sp modelId="{E3D4F201-F001-4BC3-9D76-6F432A5719A2}">
      <dsp:nvSpPr>
        <dsp:cNvPr id="0" name=""/>
        <dsp:cNvSpPr/>
      </dsp:nvSpPr>
      <dsp:spPr>
        <a:xfrm rot="5400000">
          <a:off x="4318653" y="-2135859"/>
          <a:ext cx="888612" cy="76119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s-GT" sz="1600" kern="1200" dirty="0">
            <a:solidFill>
              <a:schemeClr val="tx2"/>
            </a:solidFill>
          </a:endParaRPr>
        </a:p>
        <a:p>
          <a:pPr marL="171450" lvl="1" indent="-171450" algn="l" defTabSz="844550">
            <a:lnSpc>
              <a:spcPct val="90000"/>
            </a:lnSpc>
            <a:spcBef>
              <a:spcPct val="0"/>
            </a:spcBef>
            <a:spcAft>
              <a:spcPct val="15000"/>
            </a:spcAft>
            <a:buChar char="••"/>
          </a:pPr>
          <a:r>
            <a:rPr lang="es-GT" sz="1900" kern="1200" dirty="0">
              <a:solidFill>
                <a:schemeClr val="tx2"/>
              </a:solidFill>
              <a:latin typeface="Arial" pitchFamily="34" charset="0"/>
              <a:cs typeface="Arial" pitchFamily="34" charset="0"/>
            </a:rPr>
            <a:t>Poca aceptación de TCI en áreas rurales por infraestructura</a:t>
          </a:r>
        </a:p>
        <a:p>
          <a:pPr marL="171450" lvl="1" indent="-171450" algn="l" defTabSz="711200">
            <a:lnSpc>
              <a:spcPct val="90000"/>
            </a:lnSpc>
            <a:spcBef>
              <a:spcPct val="0"/>
            </a:spcBef>
            <a:spcAft>
              <a:spcPct val="15000"/>
            </a:spcAft>
            <a:buChar char="••"/>
          </a:pPr>
          <a:endParaRPr lang="es-GT" sz="1600" kern="1200" dirty="0">
            <a:solidFill>
              <a:schemeClr val="tx2"/>
            </a:solidFill>
          </a:endParaRPr>
        </a:p>
        <a:p>
          <a:pPr marL="57150" lvl="1" indent="-57150" algn="l" defTabSz="444500">
            <a:lnSpc>
              <a:spcPct val="90000"/>
            </a:lnSpc>
            <a:spcBef>
              <a:spcPct val="0"/>
            </a:spcBef>
            <a:spcAft>
              <a:spcPct val="15000"/>
            </a:spcAft>
            <a:buChar char="••"/>
          </a:pPr>
          <a:endParaRPr lang="es-GT" sz="1000" kern="1200" dirty="0"/>
        </a:p>
      </dsp:txBody>
      <dsp:txXfrm rot="-5400000">
        <a:off x="956967" y="1269205"/>
        <a:ext cx="7568606" cy="801856"/>
      </dsp:txXfrm>
    </dsp:sp>
    <dsp:sp modelId="{4B295400-6B5E-4F70-94D1-F52AFAD4C5F6}">
      <dsp:nvSpPr>
        <dsp:cNvPr id="0" name=""/>
        <dsp:cNvSpPr/>
      </dsp:nvSpPr>
      <dsp:spPr>
        <a:xfrm rot="5400000">
          <a:off x="-205064" y="2652701"/>
          <a:ext cx="1367096" cy="9569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s-GT" sz="2600" kern="1200"/>
        </a:p>
      </dsp:txBody>
      <dsp:txXfrm rot="-5400000">
        <a:off x="1" y="2926121"/>
        <a:ext cx="956967" cy="410129"/>
      </dsp:txXfrm>
    </dsp:sp>
    <dsp:sp modelId="{C1C1AD4E-E38F-467A-87FD-64903D3A9C2B}">
      <dsp:nvSpPr>
        <dsp:cNvPr id="0" name=""/>
        <dsp:cNvSpPr/>
      </dsp:nvSpPr>
      <dsp:spPr>
        <a:xfrm rot="5400000">
          <a:off x="4318653" y="-914048"/>
          <a:ext cx="888612" cy="76119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57150" lvl="1" indent="-57150" algn="l" defTabSz="444500">
            <a:lnSpc>
              <a:spcPct val="90000"/>
            </a:lnSpc>
            <a:spcBef>
              <a:spcPct val="0"/>
            </a:spcBef>
            <a:spcAft>
              <a:spcPct val="15000"/>
            </a:spcAft>
            <a:buChar char="••"/>
          </a:pPr>
          <a:endParaRPr lang="es-GT" sz="1000" kern="1200" dirty="0"/>
        </a:p>
        <a:p>
          <a:pPr marL="171450" lvl="1" indent="-171450" algn="l" defTabSz="844550">
            <a:lnSpc>
              <a:spcPct val="90000"/>
            </a:lnSpc>
            <a:spcBef>
              <a:spcPct val="0"/>
            </a:spcBef>
            <a:spcAft>
              <a:spcPct val="15000"/>
            </a:spcAft>
            <a:buChar char="••"/>
          </a:pPr>
          <a:r>
            <a:rPr lang="es-GT" sz="1900" kern="1200" dirty="0">
              <a:solidFill>
                <a:schemeClr val="tx2"/>
              </a:solidFill>
              <a:latin typeface="Arial" pitchFamily="34" charset="0"/>
              <a:cs typeface="Arial" pitchFamily="34" charset="0"/>
            </a:rPr>
            <a:t>Recisión contrato con Banco Estatal o futuros cobros por gastos administrativos.</a:t>
          </a:r>
        </a:p>
        <a:p>
          <a:pPr marL="57150" lvl="1" indent="-57150" algn="l" defTabSz="444500">
            <a:lnSpc>
              <a:spcPct val="90000"/>
            </a:lnSpc>
            <a:spcBef>
              <a:spcPct val="0"/>
            </a:spcBef>
            <a:spcAft>
              <a:spcPct val="15000"/>
            </a:spcAft>
            <a:buChar char="••"/>
          </a:pPr>
          <a:endParaRPr lang="es-GT" sz="1000" kern="1200" dirty="0"/>
        </a:p>
        <a:p>
          <a:pPr marL="57150" lvl="1" indent="-57150" algn="l" defTabSz="444500">
            <a:lnSpc>
              <a:spcPct val="90000"/>
            </a:lnSpc>
            <a:spcBef>
              <a:spcPct val="0"/>
            </a:spcBef>
            <a:spcAft>
              <a:spcPct val="15000"/>
            </a:spcAft>
            <a:buChar char="••"/>
          </a:pPr>
          <a:endParaRPr lang="es-GT" sz="1000" kern="1200" dirty="0"/>
        </a:p>
      </dsp:txBody>
      <dsp:txXfrm rot="-5400000">
        <a:off x="956967" y="2491016"/>
        <a:ext cx="7568606" cy="801856"/>
      </dsp:txXfrm>
    </dsp:sp>
    <dsp:sp modelId="{9520442F-FFD6-4181-944C-DC382C3BE124}">
      <dsp:nvSpPr>
        <dsp:cNvPr id="0" name=""/>
        <dsp:cNvSpPr/>
      </dsp:nvSpPr>
      <dsp:spPr>
        <a:xfrm rot="5400000">
          <a:off x="-205064" y="3874511"/>
          <a:ext cx="1367096" cy="9569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GT" sz="2600" kern="1200" dirty="0" smtClean="0"/>
            <a:t> </a:t>
          </a:r>
          <a:endParaRPr lang="es-GT" sz="2600" kern="1200" dirty="0"/>
        </a:p>
      </dsp:txBody>
      <dsp:txXfrm rot="-5400000">
        <a:off x="1" y="4147931"/>
        <a:ext cx="956967" cy="410129"/>
      </dsp:txXfrm>
    </dsp:sp>
    <dsp:sp modelId="{F74F8934-1126-4695-82F9-575A954094B6}">
      <dsp:nvSpPr>
        <dsp:cNvPr id="0" name=""/>
        <dsp:cNvSpPr/>
      </dsp:nvSpPr>
      <dsp:spPr>
        <a:xfrm rot="5400000">
          <a:off x="4318653" y="307761"/>
          <a:ext cx="888612" cy="76119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GT" sz="1900" kern="1200" dirty="0" smtClean="0">
              <a:solidFill>
                <a:schemeClr val="tx2"/>
              </a:solidFill>
              <a:latin typeface="Arial" pitchFamily="34" charset="0"/>
              <a:cs typeface="Arial" pitchFamily="34" charset="0"/>
            </a:rPr>
            <a:t>Fraccionamiento de compras por facilidad de pago</a:t>
          </a:r>
          <a:endParaRPr lang="es-GT" sz="1900" kern="1200" dirty="0">
            <a:solidFill>
              <a:schemeClr val="tx2"/>
            </a:solidFill>
            <a:latin typeface="Arial" pitchFamily="34" charset="0"/>
            <a:cs typeface="Arial" pitchFamily="34" charset="0"/>
          </a:endParaRPr>
        </a:p>
      </dsp:txBody>
      <dsp:txXfrm rot="-5400000">
        <a:off x="956967" y="3712825"/>
        <a:ext cx="7568606" cy="8018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D0036-29A9-48D2-80EE-4C8D8DAF4F7B}">
      <dsp:nvSpPr>
        <dsp:cNvPr id="0" name=""/>
        <dsp:cNvSpPr/>
      </dsp:nvSpPr>
      <dsp:spPr>
        <a:xfrm>
          <a:off x="2940118" y="2138637"/>
          <a:ext cx="2613890" cy="261389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GT" sz="1500" kern="1200" dirty="0" smtClean="0"/>
            <a:t>Herramienta de consulta, Administración y control de TCI, proporcionada por el Emisor</a:t>
          </a:r>
          <a:endParaRPr lang="es-GT" sz="1500" kern="1200" dirty="0"/>
        </a:p>
      </dsp:txBody>
      <dsp:txXfrm>
        <a:off x="3465626" y="2750928"/>
        <a:ext cx="1562874" cy="1343594"/>
      </dsp:txXfrm>
    </dsp:sp>
    <dsp:sp modelId="{C7947A68-969C-4405-BFE7-F93340E7746F}">
      <dsp:nvSpPr>
        <dsp:cNvPr id="0" name=""/>
        <dsp:cNvSpPr/>
      </dsp:nvSpPr>
      <dsp:spPr>
        <a:xfrm>
          <a:off x="1129712" y="1402784"/>
          <a:ext cx="2173388" cy="213705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GT" sz="1500" kern="1200" dirty="0" smtClean="0"/>
            <a:t>Interfaz Sistema Banco y SICOIN</a:t>
          </a:r>
          <a:endParaRPr lang="es-GT" sz="1500" kern="1200" dirty="0"/>
        </a:p>
      </dsp:txBody>
      <dsp:txXfrm>
        <a:off x="1673004" y="1944047"/>
        <a:ext cx="1086804" cy="1054533"/>
      </dsp:txXfrm>
    </dsp:sp>
    <dsp:sp modelId="{631C8D8D-253D-49F0-A037-7CBC1E35ACE9}">
      <dsp:nvSpPr>
        <dsp:cNvPr id="0" name=""/>
        <dsp:cNvSpPr/>
      </dsp:nvSpPr>
      <dsp:spPr>
        <a:xfrm rot="20700000">
          <a:off x="2347121" y="224427"/>
          <a:ext cx="1969017" cy="178328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GT" sz="1500" kern="1200" dirty="0" smtClean="0"/>
            <a:t>Registro y conciliación documentos de Soporte</a:t>
          </a:r>
          <a:endParaRPr lang="es-GT" sz="1500" kern="1200" dirty="0"/>
        </a:p>
      </dsp:txBody>
      <dsp:txXfrm rot="-20700000">
        <a:off x="2790001" y="604539"/>
        <a:ext cx="1083258" cy="1023066"/>
      </dsp:txXfrm>
    </dsp:sp>
    <dsp:sp modelId="{A3AD08D4-3B60-4CE1-92E4-200BAC5AC04C}">
      <dsp:nvSpPr>
        <dsp:cNvPr id="0" name=""/>
        <dsp:cNvSpPr/>
      </dsp:nvSpPr>
      <dsp:spPr>
        <a:xfrm>
          <a:off x="2695344" y="1795958"/>
          <a:ext cx="3345779" cy="3345779"/>
        </a:xfrm>
        <a:prstGeom prst="circularArrow">
          <a:avLst>
            <a:gd name="adj1" fmla="val 4687"/>
            <a:gd name="adj2" fmla="val 299029"/>
            <a:gd name="adj3" fmla="val 2528058"/>
            <a:gd name="adj4" fmla="val 1583589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84DFF3-4DA6-4E86-B3B4-E77550B23391}">
      <dsp:nvSpPr>
        <dsp:cNvPr id="0" name=""/>
        <dsp:cNvSpPr/>
      </dsp:nvSpPr>
      <dsp:spPr>
        <a:xfrm>
          <a:off x="929235" y="1097791"/>
          <a:ext cx="2430918" cy="243091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03A4AC-4FCF-4E02-BD44-FBE58A524E14}">
      <dsp:nvSpPr>
        <dsp:cNvPr id="0" name=""/>
        <dsp:cNvSpPr/>
      </dsp:nvSpPr>
      <dsp:spPr>
        <a:xfrm>
          <a:off x="1899821" y="-201070"/>
          <a:ext cx="2621019" cy="262101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DCECA68-845C-453B-968C-04A74B47DA86}" type="datetimeFigureOut">
              <a:rPr lang="es-GT" smtClean="0"/>
              <a:t>26/07/2016</a:t>
            </a:fld>
            <a:endParaRPr lang="es-GT"/>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5F42814-6D1A-4705-9053-460B45A26F05}" type="slidenum">
              <a:rPr lang="es-GT" smtClean="0"/>
              <a:t>‹Nº›</a:t>
            </a:fld>
            <a:endParaRPr lang="es-GT"/>
          </a:p>
        </p:txBody>
      </p:sp>
    </p:spTree>
    <p:extLst>
      <p:ext uri="{BB962C8B-B14F-4D97-AF65-F5344CB8AC3E}">
        <p14:creationId xmlns:p14="http://schemas.microsoft.com/office/powerpoint/2010/main" val="20617775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3909664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219840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91613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116958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300777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366016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358119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25841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14157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308890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24FA5F-64D9-4EEA-8970-566E608F354C}" type="datetimeFigureOut">
              <a:rPr lang="es-ES" smtClean="0"/>
              <a:pPr/>
              <a:t>26/07/2016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274549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4FA5F-64D9-4EEA-8970-566E608F354C}" type="datetimeFigureOut">
              <a:rPr lang="es-ES" smtClean="0"/>
              <a:pPr/>
              <a:t>26/07/2016</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5CEA3-28E2-4E52-B2E9-683CDC91D3BD}" type="slidenum">
              <a:rPr lang="es-ES" smtClean="0"/>
              <a:pPr/>
              <a:t>‹Nº›</a:t>
            </a:fld>
            <a:endParaRPr lang="es-ES" dirty="0"/>
          </a:p>
        </p:txBody>
      </p:sp>
    </p:spTree>
    <p:extLst>
      <p:ext uri="{BB962C8B-B14F-4D97-AF65-F5344CB8AC3E}">
        <p14:creationId xmlns:p14="http://schemas.microsoft.com/office/powerpoint/2010/main" val="49679812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963553676"/>
              </p:ext>
            </p:extLst>
          </p:nvPr>
        </p:nvGraphicFramePr>
        <p:xfrm>
          <a:off x="750067" y="1700808"/>
          <a:ext cx="7643866" cy="2281646"/>
        </p:xfrm>
        <a:graphic>
          <a:graphicData uri="http://schemas.openxmlformats.org/drawingml/2006/table">
            <a:tbl>
              <a:tblPr firstRow="1" bandRow="1">
                <a:tableStyleId>{5C22544A-7EE6-4342-B048-85BDC9FD1C3A}</a:tableStyleId>
              </a:tblPr>
              <a:tblGrid>
                <a:gridCol w="7643866"/>
              </a:tblGrid>
              <a:tr h="2016224">
                <a:tc>
                  <a:txBody>
                    <a:bodyPr/>
                    <a:lstStyle/>
                    <a:p>
                      <a:pPr algn="ctr"/>
                      <a:r>
                        <a:rPr lang="es-GT" sz="2400" b="1" dirty="0" smtClean="0">
                          <a:solidFill>
                            <a:schemeClr val="tx1"/>
                          </a:solidFill>
                          <a:latin typeface="Arial" pitchFamily="34" charset="0"/>
                          <a:cs typeface="Arial" pitchFamily="34" charset="0"/>
                        </a:rPr>
                        <a:t> </a:t>
                      </a:r>
                    </a:p>
                    <a:p>
                      <a:pPr algn="ctr"/>
                      <a:r>
                        <a:rPr lang="es-GT" sz="2400" b="1" dirty="0" smtClean="0">
                          <a:solidFill>
                            <a:schemeClr val="tx2"/>
                          </a:solidFill>
                          <a:latin typeface="Arial" pitchFamily="34" charset="0"/>
                          <a:cs typeface="Arial" pitchFamily="34" charset="0"/>
                        </a:rPr>
                        <a:t>USO DE TARJETA DE</a:t>
                      </a:r>
                      <a:r>
                        <a:rPr lang="es-GT" sz="2400" b="1" baseline="0" dirty="0" smtClean="0">
                          <a:solidFill>
                            <a:schemeClr val="tx2"/>
                          </a:solidFill>
                          <a:latin typeface="Arial" pitchFamily="34" charset="0"/>
                          <a:cs typeface="Arial" pitchFamily="34" charset="0"/>
                        </a:rPr>
                        <a:t> COMPRAS INSTITUCIONAL </a:t>
                      </a:r>
                    </a:p>
                    <a:p>
                      <a:pPr algn="ctr"/>
                      <a:r>
                        <a:rPr lang="es-GT" sz="2400" b="1" baseline="0" dirty="0" smtClean="0">
                          <a:solidFill>
                            <a:schemeClr val="tx2"/>
                          </a:solidFill>
                          <a:latin typeface="Arial" pitchFamily="34" charset="0"/>
                          <a:cs typeface="Arial" pitchFamily="34" charset="0"/>
                        </a:rPr>
                        <a:t>-TCI- COMO MEDIO DE PAGO EN LOS FONDOS ROTATIVOS</a:t>
                      </a:r>
                    </a:p>
                    <a:p>
                      <a:pPr algn="ctr"/>
                      <a:endParaRPr lang="es-GT" sz="2400" b="1" baseline="0" dirty="0" smtClean="0">
                        <a:solidFill>
                          <a:schemeClr val="tx2"/>
                        </a:solidFill>
                        <a:latin typeface="Arial" pitchFamily="34" charset="0"/>
                        <a:cs typeface="Arial" pitchFamily="34" charset="0"/>
                      </a:endParaRPr>
                    </a:p>
                    <a:p>
                      <a:pPr algn="ctr"/>
                      <a:r>
                        <a:rPr lang="es-GT" sz="2400" b="1" baseline="0" dirty="0" smtClean="0">
                          <a:solidFill>
                            <a:schemeClr val="tx2"/>
                          </a:solidFill>
                          <a:latin typeface="Arial" pitchFamily="34" charset="0"/>
                          <a:cs typeface="Arial" pitchFamily="34" charset="0"/>
                        </a:rPr>
                        <a:t>REPÚBLICA DE GUATEMALA</a:t>
                      </a:r>
                      <a:endParaRPr lang="es-ES" sz="2400" dirty="0">
                        <a:solidFill>
                          <a:schemeClr val="tx2"/>
                        </a:solidFill>
                        <a:latin typeface="Arial" pitchFamily="34" charset="0"/>
                        <a:cs typeface="Arial" pitchFamily="34" charset="0"/>
                      </a:endParaRPr>
                    </a:p>
                  </a:txBody>
                  <a:tcPr marT="43543" marB="43543">
                    <a:noFill/>
                  </a:tcPr>
                </a:tc>
              </a:tr>
            </a:tbl>
          </a:graphicData>
        </a:graphic>
      </p:graphicFrame>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720001"/>
            <a:ext cx="2543944" cy="76572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975641"/>
            <a:ext cx="2543944" cy="765727"/>
          </a:xfrm>
          <a:prstGeom prst="rect">
            <a:avLst/>
          </a:prstGeom>
        </p:spPr>
      </p:pic>
      <p:graphicFrame>
        <p:nvGraphicFramePr>
          <p:cNvPr id="10" name="9 Diagrama"/>
          <p:cNvGraphicFramePr/>
          <p:nvPr>
            <p:extLst>
              <p:ext uri="{D42A27DB-BD31-4B8C-83A1-F6EECF244321}">
                <p14:modId xmlns:p14="http://schemas.microsoft.com/office/powerpoint/2010/main" val="1393520653"/>
              </p:ext>
            </p:extLst>
          </p:nvPr>
        </p:nvGraphicFramePr>
        <p:xfrm>
          <a:off x="323528" y="1317944"/>
          <a:ext cx="856895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p:nvPr/>
        </p:nvSpPr>
        <p:spPr>
          <a:xfrm>
            <a:off x="3779912" y="692696"/>
            <a:ext cx="2448272" cy="400110"/>
          </a:xfrm>
          <a:prstGeom prst="rect">
            <a:avLst/>
          </a:prstGeom>
          <a:noFill/>
        </p:spPr>
        <p:txBody>
          <a:bodyPr wrap="square" rtlCol="0">
            <a:spAutoFit/>
          </a:bodyPr>
          <a:lstStyle/>
          <a:p>
            <a:pPr algn="ctr"/>
            <a:r>
              <a:rPr lang="es-GT" sz="2000" b="1" i="1" u="sng" dirty="0">
                <a:solidFill>
                  <a:schemeClr val="tx2"/>
                </a:solidFill>
              </a:rPr>
              <a:t>RIESGOS</a:t>
            </a:r>
          </a:p>
        </p:txBody>
      </p:sp>
    </p:spTree>
    <p:extLst>
      <p:ext uri="{BB962C8B-B14F-4D97-AF65-F5344CB8AC3E}">
        <p14:creationId xmlns:p14="http://schemas.microsoft.com/office/powerpoint/2010/main" val="123248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634082"/>
          </a:xfrm>
        </p:spPr>
        <p:txBody>
          <a:bodyPr>
            <a:noAutofit/>
          </a:bodyPr>
          <a:lstStyle/>
          <a:p>
            <a:r>
              <a:rPr lang="es-GT" sz="2400" b="1" dirty="0" smtClean="0">
                <a:solidFill>
                  <a:schemeClr val="tx2"/>
                </a:solidFill>
                <a:latin typeface="Arial" pitchFamily="34" charset="0"/>
                <a:cs typeface="Arial" pitchFamily="34" charset="0"/>
              </a:rPr>
              <a:t>6. MECANISMOS DE CONTROL</a:t>
            </a:r>
            <a:endParaRPr lang="es-GT" sz="2400" b="1" dirty="0">
              <a:solidFill>
                <a:schemeClr val="tx2"/>
              </a:solidFill>
              <a:latin typeface="Arial" pitchFamily="34" charset="0"/>
              <a:cs typeface="Arial" pitchFamily="34" charset="0"/>
            </a:endParaRPr>
          </a:p>
        </p:txBody>
      </p:sp>
      <p:sp>
        <p:nvSpPr>
          <p:cNvPr id="3" name="2 Marcador de contenido"/>
          <p:cNvSpPr>
            <a:spLocks noGrp="1"/>
          </p:cNvSpPr>
          <p:nvPr>
            <p:ph idx="1"/>
          </p:nvPr>
        </p:nvSpPr>
        <p:spPr>
          <a:xfrm>
            <a:off x="395536" y="1340768"/>
            <a:ext cx="8229600" cy="4752528"/>
          </a:xfrm>
        </p:spPr>
        <p:txBody>
          <a:bodyPr>
            <a:normAutofit/>
          </a:bodyPr>
          <a:lstStyle/>
          <a:p>
            <a:pPr marL="0" indent="0">
              <a:buNone/>
            </a:pPr>
            <a:endParaRPr lang="es-GT" sz="1800" dirty="0">
              <a:latin typeface="Arial" pitchFamily="34" charset="0"/>
              <a:cs typeface="Arial" pitchFamily="34" charset="0"/>
            </a:endParaRPr>
          </a:p>
          <a:p>
            <a:pPr marL="0" lvl="0" indent="0" algn="just">
              <a:buNone/>
            </a:pPr>
            <a:endParaRPr lang="es-GT" sz="1800" dirty="0">
              <a:latin typeface="Arial" pitchFamily="34" charset="0"/>
              <a:cs typeface="Arial" pitchFamily="34"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975641"/>
            <a:ext cx="2543944" cy="765727"/>
          </a:xfrm>
          <a:prstGeom prst="rect">
            <a:avLst/>
          </a:prstGeom>
        </p:spPr>
      </p:pic>
      <p:graphicFrame>
        <p:nvGraphicFramePr>
          <p:cNvPr id="6" name="5 Diagrama"/>
          <p:cNvGraphicFramePr/>
          <p:nvPr>
            <p:extLst>
              <p:ext uri="{D42A27DB-BD31-4B8C-83A1-F6EECF244321}">
                <p14:modId xmlns:p14="http://schemas.microsoft.com/office/powerpoint/2010/main" val="403523357"/>
              </p:ext>
            </p:extLst>
          </p:nvPr>
        </p:nvGraphicFramePr>
        <p:xfrm>
          <a:off x="2699792" y="936275"/>
          <a:ext cx="604867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CuadroTexto"/>
          <p:cNvSpPr txBox="1"/>
          <p:nvPr/>
        </p:nvSpPr>
        <p:spPr>
          <a:xfrm>
            <a:off x="611560" y="1281214"/>
            <a:ext cx="2556826" cy="2031325"/>
          </a:xfrm>
          <a:prstGeom prst="rect">
            <a:avLst/>
          </a:prstGeom>
          <a:noFill/>
        </p:spPr>
        <p:txBody>
          <a:bodyPr wrap="square" rtlCol="0">
            <a:spAutoFit/>
          </a:bodyPr>
          <a:lstStyle/>
          <a:p>
            <a:pPr marL="285750" indent="-285750">
              <a:buFont typeface="Arial" pitchFamily="34" charset="0"/>
              <a:buChar char="•"/>
            </a:pPr>
            <a:r>
              <a:rPr lang="es-GT" dirty="0" smtClean="0">
                <a:solidFill>
                  <a:schemeClr val="tx2"/>
                </a:solidFill>
              </a:rPr>
              <a:t>Parámetros de limites de disponibilidad, fechas, horarios, establecimientos, retiros de efectivo, montos máximos de compra entre otros</a:t>
            </a:r>
            <a:endParaRPr lang="es-GT" dirty="0">
              <a:solidFill>
                <a:schemeClr val="tx2"/>
              </a:solidFill>
            </a:endParaRPr>
          </a:p>
        </p:txBody>
      </p:sp>
      <p:sp>
        <p:nvSpPr>
          <p:cNvPr id="10" name="9 CuadroTexto"/>
          <p:cNvSpPr txBox="1"/>
          <p:nvPr/>
        </p:nvSpPr>
        <p:spPr>
          <a:xfrm>
            <a:off x="683568" y="3449171"/>
            <a:ext cx="2376264" cy="1477328"/>
          </a:xfrm>
          <a:prstGeom prst="rect">
            <a:avLst/>
          </a:prstGeom>
          <a:noFill/>
        </p:spPr>
        <p:txBody>
          <a:bodyPr wrap="square" rtlCol="0">
            <a:spAutoFit/>
          </a:bodyPr>
          <a:lstStyle/>
          <a:p>
            <a:pPr marL="285750" indent="-285750">
              <a:buFont typeface="Arial" pitchFamily="34" charset="0"/>
              <a:buChar char="•"/>
            </a:pPr>
            <a:r>
              <a:rPr lang="es-GT" dirty="0" smtClean="0">
                <a:solidFill>
                  <a:schemeClr val="tx2"/>
                </a:solidFill>
              </a:rPr>
              <a:t>Autorización requerida para casos excepcionales de retiros en efectivo</a:t>
            </a:r>
            <a:endParaRPr lang="es-GT" dirty="0">
              <a:solidFill>
                <a:schemeClr val="tx2"/>
              </a:solidFill>
            </a:endParaRPr>
          </a:p>
        </p:txBody>
      </p:sp>
    </p:spTree>
    <p:extLst>
      <p:ext uri="{BB962C8B-B14F-4D97-AF65-F5344CB8AC3E}">
        <p14:creationId xmlns:p14="http://schemas.microsoft.com/office/powerpoint/2010/main" val="1378290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975641"/>
            <a:ext cx="2543944" cy="765727"/>
          </a:xfrm>
          <a:prstGeom prst="rect">
            <a:avLst/>
          </a:prstGeom>
        </p:spPr>
      </p:pic>
      <p:sp>
        <p:nvSpPr>
          <p:cNvPr id="3" name="2 CuadroTexto"/>
          <p:cNvSpPr txBox="1"/>
          <p:nvPr/>
        </p:nvSpPr>
        <p:spPr>
          <a:xfrm>
            <a:off x="2339752" y="2708920"/>
            <a:ext cx="4824536" cy="630942"/>
          </a:xfrm>
          <a:prstGeom prst="rect">
            <a:avLst/>
          </a:prstGeom>
          <a:noFill/>
        </p:spPr>
        <p:txBody>
          <a:bodyPr wrap="square" rtlCol="0">
            <a:spAutoFit/>
          </a:bodyPr>
          <a:lstStyle/>
          <a:p>
            <a:pPr algn="ctr"/>
            <a:r>
              <a:rPr lang="es-GT" sz="3500" dirty="0" smtClean="0">
                <a:solidFill>
                  <a:srgbClr val="FFC000"/>
                </a:solidFill>
              </a:rPr>
              <a:t>MUCHAS GRACIAS</a:t>
            </a:r>
            <a:endParaRPr lang="es-GT" sz="3500" dirty="0">
              <a:solidFill>
                <a:srgbClr val="FFC000"/>
              </a:solidFill>
            </a:endParaRPr>
          </a:p>
        </p:txBody>
      </p:sp>
    </p:spTree>
    <p:extLst>
      <p:ext uri="{BB962C8B-B14F-4D97-AF65-F5344CB8AC3E}">
        <p14:creationId xmlns:p14="http://schemas.microsoft.com/office/powerpoint/2010/main" val="1177749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720001"/>
            <a:ext cx="2543944" cy="765727"/>
          </a:xfrm>
          <a:prstGeom prst="rect">
            <a:avLst/>
          </a:prstGeom>
        </p:spPr>
      </p:pic>
      <p:sp>
        <p:nvSpPr>
          <p:cNvPr id="3" name="2 CuadroTexto"/>
          <p:cNvSpPr txBox="1"/>
          <p:nvPr/>
        </p:nvSpPr>
        <p:spPr>
          <a:xfrm>
            <a:off x="1331640" y="332656"/>
            <a:ext cx="6264696" cy="584775"/>
          </a:xfrm>
          <a:prstGeom prst="rect">
            <a:avLst/>
          </a:prstGeom>
          <a:noFill/>
        </p:spPr>
        <p:txBody>
          <a:bodyPr wrap="square" rtlCol="0">
            <a:spAutoFit/>
          </a:bodyPr>
          <a:lstStyle/>
          <a:p>
            <a:pPr algn="ctr"/>
            <a:r>
              <a:rPr lang="es-GT" sz="3200" b="1" dirty="0" smtClean="0">
                <a:solidFill>
                  <a:schemeClr val="tx2"/>
                </a:solidFill>
              </a:rPr>
              <a:t>CONTENIDO</a:t>
            </a:r>
            <a:endParaRPr lang="es-GT" sz="3200" b="1" dirty="0">
              <a:solidFill>
                <a:schemeClr val="tx2"/>
              </a:solidFill>
            </a:endParaRPr>
          </a:p>
        </p:txBody>
      </p:sp>
      <p:sp>
        <p:nvSpPr>
          <p:cNvPr id="6" name="5 CuadroTexto"/>
          <p:cNvSpPr txBox="1"/>
          <p:nvPr/>
        </p:nvSpPr>
        <p:spPr>
          <a:xfrm>
            <a:off x="611560" y="1434074"/>
            <a:ext cx="7848872" cy="3016210"/>
          </a:xfrm>
          <a:prstGeom prst="rect">
            <a:avLst/>
          </a:prstGeom>
          <a:noFill/>
        </p:spPr>
        <p:txBody>
          <a:bodyPr wrap="square" rtlCol="0">
            <a:spAutoFit/>
          </a:bodyPr>
          <a:lstStyle/>
          <a:p>
            <a:pPr marL="342900" indent="-342900">
              <a:spcAft>
                <a:spcPts val="1200"/>
              </a:spcAft>
              <a:buAutoNum type="arabicPeriod"/>
            </a:pPr>
            <a:r>
              <a:rPr lang="es-GT" sz="2000" dirty="0" smtClean="0">
                <a:solidFill>
                  <a:schemeClr val="tx2"/>
                </a:solidFill>
              </a:rPr>
              <a:t>FONDOS ROTATIVOS EN GUATEMALA</a:t>
            </a:r>
          </a:p>
          <a:p>
            <a:pPr marL="342900" indent="-342900">
              <a:spcAft>
                <a:spcPts val="1200"/>
              </a:spcAft>
              <a:buAutoNum type="arabicPeriod"/>
            </a:pPr>
            <a:r>
              <a:rPr lang="es-GT" sz="2000" dirty="0" smtClean="0">
                <a:solidFill>
                  <a:schemeClr val="tx2"/>
                </a:solidFill>
              </a:rPr>
              <a:t>ANTECEDENTES</a:t>
            </a:r>
          </a:p>
          <a:p>
            <a:pPr marL="342900" indent="-342900">
              <a:spcAft>
                <a:spcPts val="1200"/>
              </a:spcAft>
              <a:buAutoNum type="arabicPeriod"/>
            </a:pPr>
            <a:r>
              <a:rPr lang="es-GT" sz="2000" dirty="0" smtClean="0">
                <a:solidFill>
                  <a:schemeClr val="tx2"/>
                </a:solidFill>
              </a:rPr>
              <a:t>ARREGLOS BANCARIOS E INSTITUCIONALES PARA EL USO DE TCI</a:t>
            </a:r>
          </a:p>
          <a:p>
            <a:pPr marL="342900" indent="-342900">
              <a:spcAft>
                <a:spcPts val="1200"/>
              </a:spcAft>
              <a:buAutoNum type="arabicPeriod"/>
            </a:pPr>
            <a:r>
              <a:rPr lang="es-GT" sz="2000" dirty="0" smtClean="0">
                <a:solidFill>
                  <a:schemeClr val="tx2"/>
                </a:solidFill>
              </a:rPr>
              <a:t>ALCANCES DEL USO DE TCI EN LA EJECUCION DE PAGOS DE LAS INSTITUCIONES PÚBLICAS</a:t>
            </a:r>
          </a:p>
          <a:p>
            <a:pPr marL="342900" indent="-342900">
              <a:spcAft>
                <a:spcPts val="1200"/>
              </a:spcAft>
              <a:buAutoNum type="arabicPeriod"/>
            </a:pPr>
            <a:r>
              <a:rPr lang="es-GT" sz="2000" dirty="0" smtClean="0">
                <a:solidFill>
                  <a:schemeClr val="tx2"/>
                </a:solidFill>
              </a:rPr>
              <a:t>VENTAJAS Y RIESGOS IDENTIFICADOS EN EL USO DE TCI</a:t>
            </a:r>
          </a:p>
          <a:p>
            <a:pPr marL="342900" indent="-342900">
              <a:spcAft>
                <a:spcPts val="1200"/>
              </a:spcAft>
              <a:buAutoNum type="arabicPeriod"/>
            </a:pPr>
            <a:r>
              <a:rPr lang="es-GT" sz="2000" dirty="0" smtClean="0">
                <a:solidFill>
                  <a:schemeClr val="tx2"/>
                </a:solidFill>
              </a:rPr>
              <a:t>MECANISMOS DE CONTROL</a:t>
            </a:r>
          </a:p>
        </p:txBody>
      </p:sp>
    </p:spTree>
    <p:extLst>
      <p:ext uri="{BB962C8B-B14F-4D97-AF65-F5344CB8AC3E}">
        <p14:creationId xmlns:p14="http://schemas.microsoft.com/office/powerpoint/2010/main" val="349884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8" name="2 Marcador de contenido"/>
          <p:cNvSpPr txBox="1">
            <a:spLocks/>
          </p:cNvSpPr>
          <p:nvPr/>
        </p:nvSpPr>
        <p:spPr>
          <a:xfrm>
            <a:off x="612250" y="836712"/>
            <a:ext cx="8075240" cy="5400600"/>
          </a:xfrm>
          <a:prstGeom prst="rect">
            <a:avLst/>
          </a:prstGeom>
          <a:no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s-ES" sz="2400" b="1" dirty="0" smtClean="0">
                <a:solidFill>
                  <a:schemeClr val="tx2"/>
                </a:solidFill>
                <a:latin typeface="Arial" pitchFamily="34" charset="0"/>
                <a:cs typeface="Arial" pitchFamily="34" charset="0"/>
              </a:rPr>
              <a:t>1. FONDOS ROTATIVOS EN GUATEMALA</a:t>
            </a:r>
          </a:p>
          <a:p>
            <a:pPr marL="0" indent="0" algn="ctr">
              <a:spcBef>
                <a:spcPts val="0"/>
              </a:spcBef>
              <a:buNone/>
              <a:defRPr/>
            </a:pPr>
            <a:r>
              <a:rPr lang="es-ES" sz="1800" dirty="0" smtClean="0">
                <a:solidFill>
                  <a:schemeClr val="tx2"/>
                </a:solidFill>
                <a:latin typeface="Arial" pitchFamily="34" charset="0"/>
                <a:cs typeface="Arial" pitchFamily="34" charset="0"/>
              </a:rPr>
              <a:t> </a:t>
            </a:r>
          </a:p>
          <a:p>
            <a:pPr marL="0" indent="0">
              <a:spcBef>
                <a:spcPts val="0"/>
              </a:spcBef>
              <a:buNone/>
              <a:defRPr/>
            </a:pPr>
            <a:r>
              <a:rPr lang="es-ES" sz="1800" dirty="0" smtClean="0">
                <a:solidFill>
                  <a:schemeClr val="tx2"/>
                </a:solidFill>
                <a:latin typeface="Arial" pitchFamily="34" charset="0"/>
                <a:cs typeface="Arial" pitchFamily="34" charset="0"/>
              </a:rPr>
              <a:t>Es </a:t>
            </a:r>
            <a:r>
              <a:rPr lang="es-ES" sz="1800" dirty="0">
                <a:solidFill>
                  <a:schemeClr val="tx2"/>
                </a:solidFill>
                <a:latin typeface="Arial" pitchFamily="34" charset="0"/>
                <a:cs typeface="Arial" pitchFamily="34" charset="0"/>
              </a:rPr>
              <a:t>una disponibilidad de recursos financieros que utilizan las entidades del sector público para cubrir gastos urgentes y de poca </a:t>
            </a:r>
            <a:r>
              <a:rPr lang="es-ES" sz="1800" dirty="0" smtClean="0">
                <a:solidFill>
                  <a:schemeClr val="tx2"/>
                </a:solidFill>
                <a:latin typeface="Arial" pitchFamily="34" charset="0"/>
                <a:cs typeface="Arial" pitchFamily="34" charset="0"/>
              </a:rPr>
              <a:t>cuantía. </a:t>
            </a:r>
          </a:p>
          <a:p>
            <a:pPr marL="0" indent="0">
              <a:spcBef>
                <a:spcPts val="0"/>
              </a:spcBef>
              <a:buNone/>
              <a:defRPr/>
            </a:pPr>
            <a:endParaRPr lang="es-ES" sz="1800" dirty="0">
              <a:solidFill>
                <a:schemeClr val="tx2"/>
              </a:solidFill>
              <a:latin typeface="Arial" pitchFamily="34" charset="0"/>
              <a:cs typeface="Arial" pitchFamily="34" charset="0"/>
            </a:endParaRPr>
          </a:p>
          <a:p>
            <a:pPr marL="0" indent="0">
              <a:spcBef>
                <a:spcPts val="0"/>
              </a:spcBef>
              <a:buNone/>
              <a:defRPr/>
            </a:pPr>
            <a:r>
              <a:rPr lang="es-ES" sz="1800" dirty="0" smtClean="0">
                <a:latin typeface="Arial" pitchFamily="34" charset="0"/>
                <a:cs typeface="Arial" pitchFamily="34" charset="0"/>
              </a:rPr>
              <a:t>Para la constitución de los fondos rotativos o rotatorios</a:t>
            </a:r>
            <a:r>
              <a:rPr lang="es-ES" sz="1800" dirty="0" smtClean="0">
                <a:solidFill>
                  <a:schemeClr val="tx2"/>
                </a:solidFill>
                <a:latin typeface="Arial" pitchFamily="34" charset="0"/>
                <a:cs typeface="Arial" pitchFamily="34" charset="0"/>
              </a:rPr>
              <a:t>, </a:t>
            </a:r>
            <a:r>
              <a:rPr lang="es-ES" sz="1800" dirty="0">
                <a:solidFill>
                  <a:schemeClr val="tx2"/>
                </a:solidFill>
                <a:latin typeface="Arial" pitchFamily="34" charset="0"/>
                <a:cs typeface="Arial" pitchFamily="34" charset="0"/>
              </a:rPr>
              <a:t>Tesorería </a:t>
            </a:r>
            <a:r>
              <a:rPr lang="es-ES" sz="1800" dirty="0" smtClean="0">
                <a:solidFill>
                  <a:schemeClr val="tx2"/>
                </a:solidFill>
                <a:latin typeface="Arial" pitchFamily="34" charset="0"/>
                <a:cs typeface="Arial" pitchFamily="34" charset="0"/>
              </a:rPr>
              <a:t>traslada </a:t>
            </a:r>
            <a:r>
              <a:rPr lang="es-ES" sz="1800" dirty="0">
                <a:solidFill>
                  <a:schemeClr val="tx2"/>
                </a:solidFill>
                <a:latin typeface="Arial" pitchFamily="34" charset="0"/>
                <a:cs typeface="Arial" pitchFamily="34" charset="0"/>
              </a:rPr>
              <a:t>los recursos a las cuentas de las Entidades en forma de anticipo y se restablece periódicamente conforme se liquidan los gastos.</a:t>
            </a:r>
          </a:p>
          <a:p>
            <a:pPr marL="0" indent="0" algn="ctr">
              <a:spcBef>
                <a:spcPts val="0"/>
              </a:spcBef>
              <a:buNone/>
              <a:defRPr/>
            </a:pPr>
            <a:endParaRPr lang="es-GT" sz="1800" b="1" dirty="0" smtClean="0">
              <a:solidFill>
                <a:schemeClr val="tx2"/>
              </a:solidFill>
              <a:latin typeface="Arial" pitchFamily="34" charset="0"/>
              <a:cs typeface="Arial" pitchFamily="34" charset="0"/>
            </a:endParaRPr>
          </a:p>
          <a:p>
            <a:pPr algn="just">
              <a:buFont typeface="Arial" charset="0"/>
              <a:buNone/>
              <a:defRPr/>
            </a:pPr>
            <a:r>
              <a:rPr lang="es-GT" sz="1800" u="sng" dirty="0" smtClean="0">
                <a:solidFill>
                  <a:schemeClr val="tx2"/>
                </a:solidFill>
                <a:latin typeface="Arial" pitchFamily="34" charset="0"/>
                <a:cs typeface="Arial" pitchFamily="34" charset="0"/>
              </a:rPr>
              <a:t>Monto anticipos a Fondos Rotativos en 2015</a:t>
            </a:r>
          </a:p>
          <a:p>
            <a:pPr algn="just">
              <a:buFont typeface="Arial" charset="0"/>
              <a:buNone/>
              <a:defRPr/>
            </a:pPr>
            <a:r>
              <a:rPr lang="es-GT" sz="1800" dirty="0" smtClean="0">
                <a:solidFill>
                  <a:schemeClr val="tx2"/>
                </a:solidFill>
                <a:latin typeface="Arial" pitchFamily="34" charset="0"/>
                <a:cs typeface="Arial" pitchFamily="34" charset="0"/>
              </a:rPr>
              <a:t>(Ministerios y Secretarias de Estado)                        US $ 156.0 Millones</a:t>
            </a:r>
          </a:p>
          <a:p>
            <a:pPr marL="457200" indent="-457200">
              <a:buAutoNum type="arabicParenR" startAt="3"/>
              <a:defRPr/>
            </a:pPr>
            <a:endParaRPr lang="es-ES" sz="1800" b="1" dirty="0" smtClean="0">
              <a:solidFill>
                <a:schemeClr val="tx2"/>
              </a:solidFill>
              <a:latin typeface="Arial" pitchFamily="34" charset="0"/>
              <a:cs typeface="Arial" pitchFamily="34" charset="0"/>
            </a:endParaRPr>
          </a:p>
          <a:p>
            <a:pPr marL="457200" indent="-457200">
              <a:buAutoNum type="arabicParenR" startAt="3"/>
              <a:defRPr/>
            </a:pPr>
            <a:endParaRPr lang="es-ES" sz="1800" b="1" dirty="0">
              <a:solidFill>
                <a:schemeClr val="tx2"/>
              </a:solidFill>
              <a:latin typeface="Arial" pitchFamily="34" charset="0"/>
              <a:cs typeface="Arial" pitchFamily="34" charset="0"/>
            </a:endParaRPr>
          </a:p>
          <a:p>
            <a:pPr marL="0" indent="0">
              <a:buNone/>
              <a:defRPr/>
            </a:pPr>
            <a:r>
              <a:rPr lang="es-ES" sz="2000" b="1" dirty="0" smtClean="0">
                <a:solidFill>
                  <a:schemeClr val="tx2"/>
                </a:solidFill>
                <a:latin typeface="Arial" pitchFamily="34" charset="0"/>
                <a:cs typeface="Arial" pitchFamily="34" charset="0"/>
              </a:rPr>
              <a:t>	</a:t>
            </a:r>
          </a:p>
          <a:p>
            <a:pPr>
              <a:buFont typeface="Arial" charset="0"/>
              <a:buNone/>
              <a:defRPr/>
            </a:pPr>
            <a:r>
              <a:rPr lang="es-GT" sz="2000" b="1" dirty="0" smtClean="0">
                <a:latin typeface="Arial" pitchFamily="34" charset="0"/>
                <a:cs typeface="Arial" pitchFamily="34" charset="0"/>
              </a:rPr>
              <a:t>			        		</a:t>
            </a:r>
          </a:p>
          <a:p>
            <a:pPr>
              <a:spcBef>
                <a:spcPts val="0"/>
              </a:spcBef>
              <a:buFont typeface="Arial" charset="0"/>
              <a:buNone/>
              <a:defRPr/>
            </a:pPr>
            <a:endParaRPr lang="es-GT" sz="2000" b="1" dirty="0" smtClean="0">
              <a:latin typeface="Arial" pitchFamily="34" charset="0"/>
              <a:cs typeface="Arial" pitchFamily="34" charset="0"/>
            </a:endParaRPr>
          </a:p>
          <a:p>
            <a:pPr>
              <a:buFont typeface="Arial" charset="0"/>
              <a:buNone/>
              <a:defRPr/>
            </a:pPr>
            <a:endParaRPr lang="es-GT" sz="2000" dirty="0" smtClean="0">
              <a:latin typeface="Arial" pitchFamily="34" charset="0"/>
              <a:cs typeface="Arial" pitchFamily="34" charset="0"/>
            </a:endParaRPr>
          </a:p>
          <a:p>
            <a:pPr>
              <a:buFont typeface="Arial" charset="0"/>
              <a:buNone/>
              <a:defRPr/>
            </a:pPr>
            <a:endParaRPr lang="es-ES" sz="2000" dirty="0">
              <a:latin typeface="Arial" pitchFamily="34" charset="0"/>
              <a:cs typeface="Arial"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720001"/>
            <a:ext cx="2543944" cy="765727"/>
          </a:xfrm>
          <a:prstGeom prst="rect">
            <a:avLst/>
          </a:prstGeom>
        </p:spPr>
      </p:pic>
    </p:spTree>
    <p:extLst>
      <p:ext uri="{BB962C8B-B14F-4D97-AF65-F5344CB8AC3E}">
        <p14:creationId xmlns:p14="http://schemas.microsoft.com/office/powerpoint/2010/main" val="139886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1187624" y="188640"/>
            <a:ext cx="6912768" cy="830997"/>
          </a:xfrm>
          <a:prstGeom prst="rect">
            <a:avLst/>
          </a:prstGeom>
          <a:noFill/>
        </p:spPr>
        <p:txBody>
          <a:bodyPr wrap="square" rtlCol="0">
            <a:spAutoFit/>
          </a:bodyPr>
          <a:lstStyle/>
          <a:p>
            <a:pPr algn="ctr"/>
            <a:r>
              <a:rPr lang="es-GT" sz="2400" b="1" dirty="0" smtClean="0">
                <a:solidFill>
                  <a:schemeClr val="tx2"/>
                </a:solidFill>
                <a:latin typeface="Arial" pitchFamily="34" charset="0"/>
                <a:cs typeface="Arial" pitchFamily="34" charset="0"/>
              </a:rPr>
              <a:t>2. ANTECEDENTES DEL PROYECTO DE LA  LA TCI</a:t>
            </a:r>
            <a:endParaRPr lang="es-GT" sz="2400" b="1" dirty="0">
              <a:solidFill>
                <a:schemeClr val="tx2"/>
              </a:solidFill>
              <a:latin typeface="Arial" pitchFamily="34" charset="0"/>
              <a:cs typeface="Arial" pitchFamily="34" charset="0"/>
            </a:endParaRPr>
          </a:p>
        </p:txBody>
      </p:sp>
      <p:sp>
        <p:nvSpPr>
          <p:cNvPr id="11" name="3 Marcador de contenido"/>
          <p:cNvSpPr txBox="1">
            <a:spLocks/>
          </p:cNvSpPr>
          <p:nvPr/>
        </p:nvSpPr>
        <p:spPr>
          <a:xfrm>
            <a:off x="251520" y="554736"/>
            <a:ext cx="8568952" cy="7226594"/>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8650" indent="-285750" algn="just"/>
            <a:endParaRPr lang="es-ES" sz="1600" dirty="0" smtClean="0">
              <a:solidFill>
                <a:schemeClr val="tx2"/>
              </a:solidFill>
              <a:latin typeface="Arial" pitchFamily="34" charset="0"/>
              <a:cs typeface="Arial" pitchFamily="34" charset="0"/>
            </a:endParaRPr>
          </a:p>
          <a:p>
            <a:pPr marL="628650" indent="-285750" algn="just"/>
            <a:r>
              <a:rPr lang="es-ES" sz="1800" dirty="0" smtClean="0">
                <a:solidFill>
                  <a:schemeClr val="tx2"/>
                </a:solidFill>
                <a:latin typeface="Arial" pitchFamily="34" charset="0"/>
                <a:cs typeface="Arial" pitchFamily="34" charset="0"/>
              </a:rPr>
              <a:t>El objetivo principal del proyecto, es hacer uso eficiente de los recursos de caja y evitar que las entidades del gobierno central mantengan disponibilidades ociosas en sus cuentas en  los bancos del sistema.</a:t>
            </a:r>
          </a:p>
          <a:p>
            <a:pPr marL="628650" indent="-285750" algn="just"/>
            <a:endParaRPr lang="es-ES" sz="1800" dirty="0" smtClean="0">
              <a:solidFill>
                <a:schemeClr val="tx2"/>
              </a:solidFill>
              <a:latin typeface="Arial" pitchFamily="34" charset="0"/>
              <a:cs typeface="Arial" pitchFamily="34" charset="0"/>
            </a:endParaRPr>
          </a:p>
          <a:p>
            <a:pPr marL="628650" indent="-285750" algn="just"/>
            <a:r>
              <a:rPr lang="es-ES" sz="1800" dirty="0" smtClean="0">
                <a:solidFill>
                  <a:schemeClr val="tx2"/>
                </a:solidFill>
                <a:latin typeface="Arial" pitchFamily="34" charset="0"/>
                <a:cs typeface="Arial" pitchFamily="34" charset="0"/>
              </a:rPr>
              <a:t>Las </a:t>
            </a:r>
            <a:r>
              <a:rPr lang="es-ES" sz="1800" dirty="0">
                <a:solidFill>
                  <a:schemeClr val="tx2"/>
                </a:solidFill>
                <a:latin typeface="Arial" pitchFamily="34" charset="0"/>
                <a:cs typeface="Arial" pitchFamily="34" charset="0"/>
              </a:rPr>
              <a:t>reformas </a:t>
            </a:r>
            <a:r>
              <a:rPr lang="es-ES" sz="1800" dirty="0" smtClean="0">
                <a:solidFill>
                  <a:schemeClr val="tx2"/>
                </a:solidFill>
                <a:latin typeface="Arial" pitchFamily="34" charset="0"/>
                <a:cs typeface="Arial" pitchFamily="34" charset="0"/>
              </a:rPr>
              <a:t>del año 2013 a </a:t>
            </a:r>
            <a:r>
              <a:rPr lang="es-ES" sz="1800" dirty="0">
                <a:solidFill>
                  <a:schemeClr val="tx2"/>
                </a:solidFill>
                <a:latin typeface="Arial" pitchFamily="34" charset="0"/>
                <a:cs typeface="Arial" pitchFamily="34" charset="0"/>
              </a:rPr>
              <a:t>Ley Orgánica del Presupuesto y su </a:t>
            </a:r>
            <a:r>
              <a:rPr lang="es-ES" sz="1800" dirty="0" smtClean="0">
                <a:solidFill>
                  <a:schemeClr val="tx2"/>
                </a:solidFill>
                <a:latin typeface="Arial" pitchFamily="34" charset="0"/>
                <a:cs typeface="Arial" pitchFamily="34" charset="0"/>
              </a:rPr>
              <a:t>Reglamento </a:t>
            </a:r>
            <a:r>
              <a:rPr lang="es-ES" sz="1800" dirty="0">
                <a:solidFill>
                  <a:schemeClr val="tx2"/>
                </a:solidFill>
                <a:latin typeface="Arial" pitchFamily="34" charset="0"/>
                <a:cs typeface="Arial" pitchFamily="34" charset="0"/>
              </a:rPr>
              <a:t>permiten el fortalecimiento de la </a:t>
            </a:r>
            <a:r>
              <a:rPr lang="es-ES" sz="1800" dirty="0" smtClean="0">
                <a:solidFill>
                  <a:schemeClr val="tx2"/>
                </a:solidFill>
                <a:latin typeface="Arial" pitchFamily="34" charset="0"/>
                <a:cs typeface="Arial" pitchFamily="34" charset="0"/>
              </a:rPr>
              <a:t>Cuenta Única del Tesoro -CUT- </a:t>
            </a:r>
            <a:r>
              <a:rPr lang="es-ES" sz="1800" dirty="0">
                <a:solidFill>
                  <a:schemeClr val="tx2"/>
                </a:solidFill>
                <a:latin typeface="Arial" pitchFamily="34" charset="0"/>
                <a:cs typeface="Arial" pitchFamily="34" charset="0"/>
              </a:rPr>
              <a:t>y la utilización de medios electrónicos de pago.</a:t>
            </a:r>
          </a:p>
          <a:p>
            <a:pPr marL="628650" indent="-285750" algn="just"/>
            <a:endParaRPr lang="es-ES" sz="1800" dirty="0" smtClean="0">
              <a:solidFill>
                <a:schemeClr val="tx2"/>
              </a:solidFill>
              <a:latin typeface="Arial" pitchFamily="34" charset="0"/>
              <a:cs typeface="Arial" pitchFamily="34" charset="0"/>
            </a:endParaRPr>
          </a:p>
          <a:p>
            <a:pPr marL="628650" indent="-285750" algn="just"/>
            <a:r>
              <a:rPr lang="es-ES" sz="1800" dirty="0">
                <a:solidFill>
                  <a:schemeClr val="tx2"/>
                </a:solidFill>
                <a:latin typeface="Arial" pitchFamily="34" charset="0"/>
                <a:cs typeface="Arial" pitchFamily="34" charset="0"/>
              </a:rPr>
              <a:t>C</a:t>
            </a:r>
            <a:r>
              <a:rPr lang="es-ES" sz="1800" dirty="0" smtClean="0">
                <a:solidFill>
                  <a:schemeClr val="tx2"/>
                </a:solidFill>
                <a:latin typeface="Arial" pitchFamily="34" charset="0"/>
                <a:cs typeface="Arial" pitchFamily="34" charset="0"/>
              </a:rPr>
              <a:t>omo </a:t>
            </a:r>
            <a:r>
              <a:rPr lang="es-ES" sz="1800" dirty="0">
                <a:solidFill>
                  <a:schemeClr val="tx2"/>
                </a:solidFill>
                <a:latin typeface="Arial" pitchFamily="34" charset="0"/>
                <a:cs typeface="Arial" pitchFamily="34" charset="0"/>
              </a:rPr>
              <a:t>parte del fortalecimiento de la </a:t>
            </a:r>
            <a:r>
              <a:rPr lang="es-ES" sz="1800" dirty="0" smtClean="0">
                <a:solidFill>
                  <a:schemeClr val="tx2"/>
                </a:solidFill>
                <a:latin typeface="Arial" pitchFamily="34" charset="0"/>
                <a:cs typeface="Arial" pitchFamily="34" charset="0"/>
              </a:rPr>
              <a:t>CUT </a:t>
            </a:r>
            <a:r>
              <a:rPr lang="es-ES" sz="1800" dirty="0">
                <a:solidFill>
                  <a:schemeClr val="tx2"/>
                </a:solidFill>
                <a:latin typeface="Arial" pitchFamily="34" charset="0"/>
                <a:cs typeface="Arial" pitchFamily="34" charset="0"/>
              </a:rPr>
              <a:t>en Guatemala, se plantea la administración de los Fondos Rotativos utilizando medios electrónicos de pago como la </a:t>
            </a:r>
            <a:r>
              <a:rPr lang="es-ES" sz="1800" dirty="0" smtClean="0">
                <a:solidFill>
                  <a:schemeClr val="tx2"/>
                </a:solidFill>
                <a:latin typeface="Arial" pitchFamily="34" charset="0"/>
                <a:cs typeface="Arial" pitchFamily="34" charset="0"/>
              </a:rPr>
              <a:t>TCI</a:t>
            </a:r>
            <a:r>
              <a:rPr lang="es-ES" sz="1800" dirty="0">
                <a:solidFill>
                  <a:schemeClr val="tx2"/>
                </a:solidFill>
                <a:latin typeface="Arial" pitchFamily="34" charset="0"/>
                <a:cs typeface="Arial" pitchFamily="34" charset="0"/>
              </a:rPr>
              <a:t>, con el fin de hacer mas eficiente el uso de los </a:t>
            </a:r>
            <a:r>
              <a:rPr lang="es-ES" sz="1800" dirty="0" smtClean="0">
                <a:solidFill>
                  <a:schemeClr val="tx2"/>
                </a:solidFill>
                <a:latin typeface="Arial" pitchFamily="34" charset="0"/>
                <a:cs typeface="Arial" pitchFamily="34" charset="0"/>
              </a:rPr>
              <a:t>recursos, limitando la erogación de efectivo</a:t>
            </a:r>
            <a:r>
              <a:rPr lang="es-ES" sz="1800" dirty="0" smtClean="0">
                <a:solidFill>
                  <a:srgbClr val="FFFF00"/>
                </a:solidFill>
                <a:latin typeface="Arial" pitchFamily="34" charset="0"/>
                <a:cs typeface="Arial" pitchFamily="34" charset="0"/>
              </a:rPr>
              <a:t>.</a:t>
            </a:r>
          </a:p>
          <a:p>
            <a:pPr indent="0" algn="just">
              <a:buNone/>
            </a:pPr>
            <a:endParaRPr lang="es-ES" sz="1800" dirty="0" smtClean="0">
              <a:solidFill>
                <a:schemeClr val="tx2"/>
              </a:solidFill>
              <a:latin typeface="Arial" pitchFamily="34" charset="0"/>
              <a:cs typeface="Arial" pitchFamily="34" charset="0"/>
            </a:endParaRPr>
          </a:p>
          <a:p>
            <a:pPr marL="628650" indent="-285750" algn="just"/>
            <a:r>
              <a:rPr lang="es-ES" sz="1800" dirty="0" smtClean="0">
                <a:solidFill>
                  <a:schemeClr val="tx2"/>
                </a:solidFill>
                <a:latin typeface="Arial" pitchFamily="34" charset="0"/>
                <a:cs typeface="Arial" pitchFamily="34" charset="0"/>
              </a:rPr>
              <a:t>En el año 2014 con </a:t>
            </a:r>
            <a:r>
              <a:rPr lang="es-ES" sz="1800" dirty="0">
                <a:solidFill>
                  <a:schemeClr val="tx2"/>
                </a:solidFill>
                <a:latin typeface="Arial" pitchFamily="34" charset="0"/>
                <a:cs typeface="Arial" pitchFamily="34" charset="0"/>
              </a:rPr>
              <a:t>el apoyo del Centro Regional de Asistencia Técnica de Centroamérica, Panamá y Republica Dominicana CAPTAC-DR del Fondo Monetario Internacional -FMI- se elaboró un modelo conceptual para la administración de Fondos Rotativos utilizando como medio de pago la TCI, con un modelo similar al de las Tarjetas de </a:t>
            </a:r>
            <a:r>
              <a:rPr lang="es-ES" sz="1800" dirty="0" smtClean="0">
                <a:solidFill>
                  <a:schemeClr val="tx2"/>
                </a:solidFill>
                <a:latin typeface="Arial" pitchFamily="34" charset="0"/>
                <a:cs typeface="Arial" pitchFamily="34" charset="0"/>
              </a:rPr>
              <a:t>Crédito.</a:t>
            </a:r>
            <a:endParaRPr lang="es-ES" sz="1800" dirty="0">
              <a:solidFill>
                <a:schemeClr val="tx2"/>
              </a:solidFill>
              <a:latin typeface="Arial" pitchFamily="34" charset="0"/>
              <a:cs typeface="Arial" pitchFamily="34" charset="0"/>
            </a:endParaRPr>
          </a:p>
          <a:p>
            <a:pPr marL="628650" indent="-285750" algn="just"/>
            <a:endParaRPr lang="es-ES" sz="1800" dirty="0">
              <a:solidFill>
                <a:schemeClr val="tx2"/>
              </a:solidFill>
              <a:latin typeface="Arial" pitchFamily="34" charset="0"/>
              <a:cs typeface="Arial" pitchFamily="34" charset="0"/>
            </a:endParaRPr>
          </a:p>
          <a:p>
            <a:pPr marL="628650" indent="-285750" algn="just"/>
            <a:endParaRPr lang="es-ES" sz="1600" dirty="0">
              <a:solidFill>
                <a:schemeClr val="tx2"/>
              </a:solidFill>
              <a:latin typeface="Arial" pitchFamily="34" charset="0"/>
              <a:cs typeface="Arial" pitchFamily="34" charset="0"/>
            </a:endParaRPr>
          </a:p>
          <a:p>
            <a:pPr marL="628650" indent="-285750" algn="just"/>
            <a:endParaRPr lang="es-ES" sz="1600" dirty="0" smtClean="0">
              <a:solidFill>
                <a:schemeClr val="tx2"/>
              </a:solidFill>
              <a:latin typeface="Arial" pitchFamily="34" charset="0"/>
              <a:cs typeface="Arial" pitchFamily="34" charset="0"/>
            </a:endParaRPr>
          </a:p>
          <a:p>
            <a:pPr marL="628650" indent="-285750" algn="just"/>
            <a:endParaRPr lang="es-ES" sz="1600" dirty="0" smtClean="0">
              <a:solidFill>
                <a:schemeClr val="tx2"/>
              </a:solidFill>
              <a:latin typeface="Arial" pitchFamily="34" charset="0"/>
              <a:cs typeface="Arial" pitchFamily="34" charset="0"/>
            </a:endParaRPr>
          </a:p>
          <a:p>
            <a:pPr indent="0" algn="just">
              <a:buNone/>
            </a:pPr>
            <a:endParaRPr lang="es-ES" sz="16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53235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1" name="3 Marcador de contenido"/>
          <p:cNvSpPr txBox="1">
            <a:spLocks/>
          </p:cNvSpPr>
          <p:nvPr/>
        </p:nvSpPr>
        <p:spPr>
          <a:xfrm>
            <a:off x="107504" y="294088"/>
            <a:ext cx="8568952" cy="7522059"/>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buNone/>
            </a:pPr>
            <a:endParaRPr lang="es-ES" sz="1600" b="1" dirty="0" smtClean="0">
              <a:solidFill>
                <a:schemeClr val="tx2"/>
              </a:solidFill>
              <a:latin typeface="Arial" pitchFamily="34" charset="0"/>
              <a:cs typeface="Arial" pitchFamily="34" charset="0"/>
            </a:endParaRPr>
          </a:p>
          <a:p>
            <a:pPr marL="628650" indent="-285750" algn="just"/>
            <a:r>
              <a:rPr lang="es-ES" sz="1800" dirty="0">
                <a:solidFill>
                  <a:schemeClr val="tx2"/>
                </a:solidFill>
                <a:latin typeface="Arial" pitchFamily="34" charset="0"/>
                <a:cs typeface="Arial" pitchFamily="34" charset="0"/>
              </a:rPr>
              <a:t>La utilización de TCI con la figura de “Tarjeta de Crédito”, fue considerada por el Banco </a:t>
            </a:r>
            <a:r>
              <a:rPr lang="es-ES" sz="1800" dirty="0" smtClean="0">
                <a:solidFill>
                  <a:schemeClr val="tx2"/>
                </a:solidFill>
                <a:latin typeface="Arial" pitchFamily="34" charset="0"/>
                <a:cs typeface="Arial" pitchFamily="34" charset="0"/>
              </a:rPr>
              <a:t>Estatal, </a:t>
            </a:r>
            <a:r>
              <a:rPr lang="es-ES" sz="1800" dirty="0">
                <a:solidFill>
                  <a:schemeClr val="tx2"/>
                </a:solidFill>
                <a:latin typeface="Arial" pitchFamily="34" charset="0"/>
                <a:cs typeface="Arial" pitchFamily="34" charset="0"/>
              </a:rPr>
              <a:t>la Superintendencia de Bancos y Asesoría Jurídica del Ministerio de Finanzas Publicas como financiamiento temporal y por ley podría requerir aprobación del Congreso de la República.</a:t>
            </a:r>
          </a:p>
          <a:p>
            <a:pPr marL="628650" indent="-285750" algn="just"/>
            <a:endParaRPr lang="es-ES" sz="1800" dirty="0">
              <a:solidFill>
                <a:schemeClr val="tx2"/>
              </a:solidFill>
              <a:latin typeface="Arial" pitchFamily="34" charset="0"/>
              <a:cs typeface="Arial" pitchFamily="34" charset="0"/>
            </a:endParaRPr>
          </a:p>
          <a:p>
            <a:pPr marL="628650" indent="-285750" algn="just"/>
            <a:r>
              <a:rPr lang="es-ES" sz="1800" dirty="0" smtClean="0">
                <a:solidFill>
                  <a:schemeClr val="tx2"/>
                </a:solidFill>
                <a:latin typeface="Arial" pitchFamily="34" charset="0"/>
                <a:cs typeface="Arial" pitchFamily="34" charset="0"/>
              </a:rPr>
              <a:t>Desde el </a:t>
            </a:r>
            <a:r>
              <a:rPr lang="es-ES" sz="1800" dirty="0">
                <a:solidFill>
                  <a:schemeClr val="tx2"/>
                </a:solidFill>
                <a:latin typeface="Arial" pitchFamily="34" charset="0"/>
                <a:cs typeface="Arial" pitchFamily="34" charset="0"/>
              </a:rPr>
              <a:t>año 2015 </a:t>
            </a:r>
            <a:r>
              <a:rPr lang="es-ES" sz="1800" dirty="0" smtClean="0">
                <a:solidFill>
                  <a:schemeClr val="tx2"/>
                </a:solidFill>
                <a:latin typeface="Arial" pitchFamily="34" charset="0"/>
                <a:cs typeface="Arial" pitchFamily="34" charset="0"/>
              </a:rPr>
              <a:t>s</a:t>
            </a:r>
            <a:r>
              <a:rPr lang="es-GT" sz="1800" dirty="0" smtClean="0">
                <a:solidFill>
                  <a:schemeClr val="tx2"/>
                </a:solidFill>
                <a:latin typeface="Arial" pitchFamily="34" charset="0"/>
                <a:cs typeface="Arial" pitchFamily="34" charset="0"/>
              </a:rPr>
              <a:t>e </a:t>
            </a:r>
            <a:r>
              <a:rPr lang="es-GT" sz="1800" dirty="0">
                <a:solidFill>
                  <a:schemeClr val="tx2"/>
                </a:solidFill>
                <a:latin typeface="Arial" pitchFamily="34" charset="0"/>
                <a:cs typeface="Arial" pitchFamily="34" charset="0"/>
              </a:rPr>
              <a:t>esta trabajando con un  modelo conceptual para la administración de Fondos Rotativos con TCI,  el cual considera constituir una cuenta de depósitos monetarios </a:t>
            </a:r>
            <a:r>
              <a:rPr lang="es-GT" sz="1800" dirty="0" smtClean="0">
                <a:solidFill>
                  <a:schemeClr val="tx2"/>
                </a:solidFill>
                <a:latin typeface="Arial" pitchFamily="34" charset="0"/>
                <a:cs typeface="Arial" pitchFamily="34" charset="0"/>
              </a:rPr>
              <a:t> </a:t>
            </a:r>
            <a:r>
              <a:rPr lang="es-GT" sz="1800" dirty="0">
                <a:solidFill>
                  <a:schemeClr val="tx2"/>
                </a:solidFill>
                <a:latin typeface="Arial" pitchFamily="34" charset="0"/>
                <a:cs typeface="Arial" pitchFamily="34" charset="0"/>
              </a:rPr>
              <a:t>en el banco  con un saldo disponible optimo para que esta institución </a:t>
            </a:r>
            <a:r>
              <a:rPr lang="es-GT" sz="1800" dirty="0" smtClean="0">
                <a:solidFill>
                  <a:schemeClr val="tx2"/>
                </a:solidFill>
                <a:latin typeface="Arial" pitchFamily="34" charset="0"/>
                <a:cs typeface="Arial" pitchFamily="34" charset="0"/>
              </a:rPr>
              <a:t>liquide </a:t>
            </a:r>
            <a:r>
              <a:rPr lang="es-GT" sz="1800" dirty="0">
                <a:solidFill>
                  <a:schemeClr val="tx2"/>
                </a:solidFill>
                <a:latin typeface="Arial" pitchFamily="34" charset="0"/>
                <a:cs typeface="Arial" pitchFamily="34" charset="0"/>
              </a:rPr>
              <a:t>diariamente los consumos realizados, dichos fondos se restituyen diariamente al banco para continuar con el ciclo. Los registros se realizan como anticipo contable  a las unidades ejecutoras. Posteriormente </a:t>
            </a:r>
            <a:r>
              <a:rPr lang="es-GT" sz="1800" dirty="0" smtClean="0">
                <a:solidFill>
                  <a:schemeClr val="tx2"/>
                </a:solidFill>
                <a:latin typeface="Arial" pitchFamily="34" charset="0"/>
                <a:cs typeface="Arial" pitchFamily="34" charset="0"/>
              </a:rPr>
              <a:t>las Entidades deben </a:t>
            </a:r>
            <a:r>
              <a:rPr lang="es-GT" sz="1800" dirty="0">
                <a:solidFill>
                  <a:schemeClr val="tx2"/>
                </a:solidFill>
                <a:latin typeface="Arial" pitchFamily="34" charset="0"/>
                <a:cs typeface="Arial" pitchFamily="34" charset="0"/>
              </a:rPr>
              <a:t>regularizar presupuestariamente con documentos de respaldo. </a:t>
            </a:r>
          </a:p>
          <a:p>
            <a:pPr indent="0" algn="just">
              <a:buNone/>
            </a:pPr>
            <a:endParaRPr lang="es-ES" sz="1800" dirty="0">
              <a:solidFill>
                <a:schemeClr val="tx2"/>
              </a:solidFill>
              <a:latin typeface="Arial" pitchFamily="34" charset="0"/>
              <a:cs typeface="Arial" pitchFamily="34" charset="0"/>
            </a:endParaRPr>
          </a:p>
          <a:p>
            <a:pPr marL="628650" indent="-285750" algn="just"/>
            <a:r>
              <a:rPr lang="es-ES" sz="1800" dirty="0" smtClean="0">
                <a:solidFill>
                  <a:schemeClr val="tx2"/>
                </a:solidFill>
                <a:latin typeface="Arial" pitchFamily="34" charset="0"/>
                <a:cs typeface="Arial" pitchFamily="34" charset="0"/>
              </a:rPr>
              <a:t>Se elaboro un convenio para la prestación del servicio de la TCI con un banco estatal que realiza operaciones de banca comercial, por ser un banco Estatal no requiere proceso de cotización o licitación, mas bien las operaciones se realizaran como apoyo interinstitucional.</a:t>
            </a:r>
          </a:p>
          <a:p>
            <a:pPr indent="0" algn="just">
              <a:buNone/>
            </a:pPr>
            <a:endParaRPr lang="es-ES" sz="1800" dirty="0" smtClean="0">
              <a:solidFill>
                <a:schemeClr val="tx2"/>
              </a:solidFill>
              <a:latin typeface="Arial" pitchFamily="34" charset="0"/>
              <a:cs typeface="Arial" pitchFamily="34" charset="0"/>
            </a:endParaRPr>
          </a:p>
          <a:p>
            <a:pPr marL="628650" indent="-285750" algn="just"/>
            <a:endParaRPr lang="es-ES" sz="1800" dirty="0">
              <a:solidFill>
                <a:srgbClr val="FFFF00"/>
              </a:solidFill>
              <a:latin typeface="Arial" pitchFamily="34" charset="0"/>
              <a:cs typeface="Arial" pitchFamily="34" charset="0"/>
            </a:endParaRPr>
          </a:p>
          <a:p>
            <a:pPr marL="628650" indent="-285750" algn="just"/>
            <a:endParaRPr lang="es-ES" sz="1800" dirty="0">
              <a:solidFill>
                <a:schemeClr val="tx2"/>
              </a:solidFill>
              <a:latin typeface="Arial" pitchFamily="34" charset="0"/>
              <a:cs typeface="Arial" pitchFamily="34" charset="0"/>
            </a:endParaRPr>
          </a:p>
          <a:p>
            <a:pPr marL="628650" indent="-285750" algn="just"/>
            <a:endParaRPr lang="es-ES" sz="1800" dirty="0" smtClean="0">
              <a:solidFill>
                <a:schemeClr val="tx2"/>
              </a:solidFill>
              <a:latin typeface="Arial" pitchFamily="34" charset="0"/>
              <a:cs typeface="Arial" pitchFamily="34" charset="0"/>
            </a:endParaRPr>
          </a:p>
          <a:p>
            <a:pPr marL="628650" indent="-285750" algn="just"/>
            <a:endParaRPr lang="es-ES" sz="1600" dirty="0" smtClean="0">
              <a:solidFill>
                <a:schemeClr val="tx2"/>
              </a:solidFill>
              <a:latin typeface="Arial" pitchFamily="34" charset="0"/>
              <a:cs typeface="Arial" pitchFamily="34" charset="0"/>
            </a:endParaRPr>
          </a:p>
          <a:p>
            <a:pPr indent="0" algn="just">
              <a:buNone/>
            </a:pPr>
            <a:endParaRPr lang="es-ES" sz="16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600681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229530"/>
            <a:ext cx="8352928" cy="461665"/>
          </a:xfrm>
          <a:prstGeom prst="rect">
            <a:avLst/>
          </a:prstGeom>
          <a:noFill/>
        </p:spPr>
        <p:txBody>
          <a:bodyPr wrap="square" rtlCol="0">
            <a:spAutoFit/>
          </a:bodyPr>
          <a:lstStyle/>
          <a:p>
            <a:r>
              <a:rPr lang="es-GT" sz="2400" b="1" dirty="0" smtClean="0">
                <a:solidFill>
                  <a:schemeClr val="tx2"/>
                </a:solidFill>
              </a:rPr>
              <a:t>Procedimiento general Fondo Rotativo utilizando TCI</a:t>
            </a:r>
            <a:endParaRPr lang="es-GT" sz="2400" b="1" dirty="0">
              <a:solidFill>
                <a:schemeClr val="tx2"/>
              </a:solidFill>
            </a:endParaRPr>
          </a:p>
        </p:txBody>
      </p:sp>
      <p:graphicFrame>
        <p:nvGraphicFramePr>
          <p:cNvPr id="10" name="9 Diagrama"/>
          <p:cNvGraphicFramePr/>
          <p:nvPr>
            <p:extLst>
              <p:ext uri="{D42A27DB-BD31-4B8C-83A1-F6EECF244321}">
                <p14:modId xmlns:p14="http://schemas.microsoft.com/office/powerpoint/2010/main" val="2660809712"/>
              </p:ext>
            </p:extLst>
          </p:nvPr>
        </p:nvGraphicFramePr>
        <p:xfrm>
          <a:off x="395536" y="836712"/>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abajo"/>
          <p:cNvSpPr/>
          <p:nvPr/>
        </p:nvSpPr>
        <p:spPr>
          <a:xfrm>
            <a:off x="1259632" y="920890"/>
            <a:ext cx="50405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12" name="11 CuadroTexto"/>
          <p:cNvSpPr txBox="1"/>
          <p:nvPr/>
        </p:nvSpPr>
        <p:spPr>
          <a:xfrm>
            <a:off x="7380312" y="6227331"/>
            <a:ext cx="864096" cy="461665"/>
          </a:xfrm>
          <a:prstGeom prst="rect">
            <a:avLst/>
          </a:prstGeom>
          <a:noFill/>
        </p:spPr>
        <p:txBody>
          <a:bodyPr wrap="square" rtlCol="0">
            <a:spAutoFit/>
          </a:bodyPr>
          <a:lstStyle/>
          <a:p>
            <a:r>
              <a:rPr lang="es-GT" sz="2400" b="1" dirty="0" smtClean="0">
                <a:solidFill>
                  <a:schemeClr val="tx2"/>
                </a:solidFill>
              </a:rPr>
              <a:t>FIN</a:t>
            </a:r>
            <a:endParaRPr lang="es-GT" sz="2400" b="1" dirty="0">
              <a:solidFill>
                <a:schemeClr val="tx2"/>
              </a:solidFill>
            </a:endParaRPr>
          </a:p>
        </p:txBody>
      </p:sp>
    </p:spTree>
    <p:extLst>
      <p:ext uri="{BB962C8B-B14F-4D97-AF65-F5344CB8AC3E}">
        <p14:creationId xmlns:p14="http://schemas.microsoft.com/office/powerpoint/2010/main" val="3943966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525344"/>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9735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539552" y="188640"/>
            <a:ext cx="8136904" cy="830997"/>
          </a:xfrm>
          <a:prstGeom prst="rect">
            <a:avLst/>
          </a:prstGeom>
          <a:noFill/>
        </p:spPr>
        <p:txBody>
          <a:bodyPr wrap="square" rtlCol="0">
            <a:spAutoFit/>
          </a:bodyPr>
          <a:lstStyle/>
          <a:p>
            <a:pPr algn="ctr"/>
            <a:r>
              <a:rPr lang="es-GT" sz="2400" b="1" dirty="0" smtClean="0">
                <a:solidFill>
                  <a:schemeClr val="tx2"/>
                </a:solidFill>
                <a:latin typeface="Arial" pitchFamily="34" charset="0"/>
                <a:cs typeface="Arial" pitchFamily="34" charset="0"/>
              </a:rPr>
              <a:t>3. </a:t>
            </a:r>
            <a:r>
              <a:rPr lang="es-GT" sz="2400" b="1" cap="all" dirty="0" smtClean="0">
                <a:solidFill>
                  <a:schemeClr val="tx2"/>
                </a:solidFill>
                <a:latin typeface="Arial" pitchFamily="34" charset="0"/>
                <a:cs typeface="Arial" pitchFamily="34" charset="0"/>
              </a:rPr>
              <a:t>Arreglos bancarios e institucionales para el uso de la TCI </a:t>
            </a:r>
            <a:endParaRPr lang="es-GT" sz="2400" b="1" cap="all" dirty="0">
              <a:solidFill>
                <a:schemeClr val="tx2"/>
              </a:solidFill>
              <a:latin typeface="Arial" pitchFamily="34" charset="0"/>
              <a:cs typeface="Arial" pitchFamily="34" charset="0"/>
            </a:endParaRPr>
          </a:p>
        </p:txBody>
      </p:sp>
      <p:sp>
        <p:nvSpPr>
          <p:cNvPr id="11" name="3 Marcador de contenido"/>
          <p:cNvSpPr txBox="1">
            <a:spLocks/>
          </p:cNvSpPr>
          <p:nvPr/>
        </p:nvSpPr>
        <p:spPr>
          <a:xfrm>
            <a:off x="251520" y="764704"/>
            <a:ext cx="8568952" cy="6838795"/>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buNone/>
            </a:pPr>
            <a:endParaRPr lang="es-ES" sz="1600" b="1" dirty="0" smtClean="0">
              <a:solidFill>
                <a:schemeClr val="tx2"/>
              </a:solidFill>
              <a:latin typeface="Arial" pitchFamily="34" charset="0"/>
              <a:cs typeface="Arial" pitchFamily="34" charset="0"/>
            </a:endParaRPr>
          </a:p>
          <a:p>
            <a:pPr marL="628650" indent="-285750" algn="just"/>
            <a:endParaRPr lang="es-ES" sz="1600" dirty="0">
              <a:solidFill>
                <a:schemeClr val="tx2"/>
              </a:solidFill>
              <a:latin typeface="Arial" pitchFamily="34" charset="0"/>
              <a:cs typeface="Arial" pitchFamily="34" charset="0"/>
            </a:endParaRPr>
          </a:p>
          <a:p>
            <a:pPr marL="628650" indent="-285750" algn="just"/>
            <a:r>
              <a:rPr lang="es-ES" sz="1700" dirty="0" smtClean="0">
                <a:solidFill>
                  <a:schemeClr val="tx2"/>
                </a:solidFill>
                <a:latin typeface="Arial" pitchFamily="34" charset="0"/>
                <a:cs typeface="Arial" pitchFamily="34" charset="0"/>
              </a:rPr>
              <a:t>Suscripción de convenio de apoyo interinstitucional en entre el Ministerio de Finanzas Públicas y el Banco Estatal</a:t>
            </a:r>
            <a:r>
              <a:rPr lang="es-ES" sz="1700" dirty="0">
                <a:solidFill>
                  <a:schemeClr val="tx2"/>
                </a:solidFill>
                <a:latin typeface="Arial" pitchFamily="34" charset="0"/>
                <a:cs typeface="Arial" pitchFamily="34" charset="0"/>
              </a:rPr>
              <a:t>.</a:t>
            </a:r>
            <a:endParaRPr lang="es-ES" sz="1700" dirty="0" smtClean="0">
              <a:solidFill>
                <a:schemeClr val="tx2"/>
              </a:solidFill>
              <a:latin typeface="Arial" pitchFamily="34" charset="0"/>
              <a:cs typeface="Arial" pitchFamily="34" charset="0"/>
            </a:endParaRPr>
          </a:p>
          <a:p>
            <a:pPr indent="0" algn="just">
              <a:buNone/>
            </a:pPr>
            <a:r>
              <a:rPr lang="es-ES" sz="1700" dirty="0" smtClean="0">
                <a:solidFill>
                  <a:schemeClr val="tx2"/>
                </a:solidFill>
                <a:latin typeface="Arial" pitchFamily="34" charset="0"/>
                <a:cs typeface="Arial" pitchFamily="34" charset="0"/>
              </a:rPr>
              <a:t>	</a:t>
            </a:r>
          </a:p>
          <a:p>
            <a:pPr marL="628650" indent="-285750" algn="just"/>
            <a:r>
              <a:rPr lang="es-ES" sz="1700" u="sng" dirty="0" smtClean="0">
                <a:solidFill>
                  <a:schemeClr val="tx2"/>
                </a:solidFill>
                <a:latin typeface="Arial" pitchFamily="34" charset="0"/>
                <a:cs typeface="Arial" pitchFamily="34" charset="0"/>
              </a:rPr>
              <a:t>Condiciones del servicio</a:t>
            </a:r>
          </a:p>
          <a:p>
            <a:pPr marL="1085850" lvl="1" algn="just">
              <a:buFont typeface="+mj-lt"/>
              <a:buAutoNum type="alphaLcPeriod"/>
            </a:pPr>
            <a:r>
              <a:rPr lang="es-ES" sz="1700" dirty="0" smtClean="0">
                <a:solidFill>
                  <a:schemeClr val="tx2"/>
                </a:solidFill>
                <a:latin typeface="Arial" pitchFamily="34" charset="0"/>
                <a:cs typeface="Arial" pitchFamily="34" charset="0"/>
              </a:rPr>
              <a:t>Los servicios prestados por el banco no generarán intereses, moras, comisiones u otros gastos administrativos</a:t>
            </a:r>
          </a:p>
          <a:p>
            <a:pPr marL="1085850" lvl="1" algn="just">
              <a:buFont typeface="+mj-lt"/>
              <a:buAutoNum type="alphaLcPeriod"/>
            </a:pPr>
            <a:r>
              <a:rPr lang="es-ES" sz="1700" dirty="0" smtClean="0">
                <a:solidFill>
                  <a:schemeClr val="tx2"/>
                </a:solidFill>
                <a:latin typeface="Arial" pitchFamily="34" charset="0"/>
                <a:cs typeface="Arial" pitchFamily="34" charset="0"/>
              </a:rPr>
              <a:t>Emitir las tarjetas necesarias</a:t>
            </a:r>
          </a:p>
          <a:p>
            <a:pPr marL="1085850" lvl="1" algn="just">
              <a:buFont typeface="+mj-lt"/>
              <a:buAutoNum type="alphaLcPeriod"/>
            </a:pPr>
            <a:r>
              <a:rPr lang="es-ES" sz="1700" dirty="0" smtClean="0">
                <a:solidFill>
                  <a:schemeClr val="tx2"/>
                </a:solidFill>
                <a:latin typeface="Arial" pitchFamily="34" charset="0"/>
                <a:cs typeface="Arial" pitchFamily="34" charset="0"/>
              </a:rPr>
              <a:t>Manejar limites de disponibilidad por Entidad, por unidad ejecutora y por tarjeta</a:t>
            </a:r>
          </a:p>
          <a:p>
            <a:pPr marL="1085850" lvl="1" algn="just">
              <a:buFont typeface="+mj-lt"/>
              <a:buAutoNum type="alphaLcPeriod"/>
            </a:pPr>
            <a:r>
              <a:rPr lang="es-ES" sz="1700" dirty="0" smtClean="0">
                <a:solidFill>
                  <a:schemeClr val="tx2"/>
                </a:solidFill>
                <a:latin typeface="Arial" pitchFamily="34" charset="0"/>
                <a:cs typeface="Arial" pitchFamily="34" charset="0"/>
              </a:rPr>
              <a:t>Proporcionar herramientas informáticas para administrar limites de disponibilidad</a:t>
            </a:r>
          </a:p>
          <a:p>
            <a:pPr marL="1085850" lvl="1" algn="just">
              <a:buFont typeface="+mj-lt"/>
              <a:buAutoNum type="alphaLcPeriod"/>
            </a:pPr>
            <a:r>
              <a:rPr lang="es-ES" sz="1700" dirty="0" smtClean="0">
                <a:solidFill>
                  <a:schemeClr val="tx2"/>
                </a:solidFill>
                <a:latin typeface="Arial" pitchFamily="34" charset="0"/>
                <a:cs typeface="Arial" pitchFamily="34" charset="0"/>
              </a:rPr>
              <a:t>Establecer comunicación electrónica entre los sistemas del Banco y del Ministerio para cargar movimientos y consumos</a:t>
            </a:r>
          </a:p>
          <a:p>
            <a:pPr marL="1085850" lvl="1" algn="just">
              <a:buFont typeface="+mj-lt"/>
              <a:buAutoNum type="alphaLcPeriod"/>
            </a:pPr>
            <a:r>
              <a:rPr lang="es-ES" sz="1700" dirty="0" smtClean="0">
                <a:solidFill>
                  <a:schemeClr val="tx2"/>
                </a:solidFill>
                <a:latin typeface="Arial" pitchFamily="34" charset="0"/>
                <a:cs typeface="Arial" pitchFamily="34" charset="0"/>
              </a:rPr>
              <a:t>Permitir retiros de efectivo para casos excepcionales</a:t>
            </a:r>
          </a:p>
          <a:p>
            <a:pPr marL="1085850" lvl="1" algn="just">
              <a:buFont typeface="+mj-lt"/>
              <a:buAutoNum type="alphaLcPeriod"/>
            </a:pPr>
            <a:r>
              <a:rPr lang="es-ES" sz="1700" dirty="0" smtClean="0">
                <a:solidFill>
                  <a:schemeClr val="tx2"/>
                </a:solidFill>
                <a:latin typeface="Arial" pitchFamily="34" charset="0"/>
                <a:cs typeface="Arial" pitchFamily="34" charset="0"/>
              </a:rPr>
              <a:t>Incluir seguro por fraude o transacciones no reconocidas</a:t>
            </a:r>
          </a:p>
          <a:p>
            <a:pPr marL="1085850" lvl="1" algn="just">
              <a:buFont typeface="+mj-lt"/>
              <a:buAutoNum type="alphaLcPeriod"/>
            </a:pPr>
            <a:r>
              <a:rPr lang="es-ES" sz="1700" dirty="0" smtClean="0">
                <a:solidFill>
                  <a:schemeClr val="tx2"/>
                </a:solidFill>
                <a:latin typeface="Arial" pitchFamily="34" charset="0"/>
                <a:cs typeface="Arial" pitchFamily="34" charset="0"/>
              </a:rPr>
              <a:t>El Ministerio se compromete a mantener saldos óptimos en la cuenta bancaria liquidadora de pagos a los proveedores.</a:t>
            </a:r>
          </a:p>
          <a:p>
            <a:pPr indent="0" algn="just">
              <a:buNone/>
            </a:pPr>
            <a:endParaRPr lang="es-ES" sz="1600" dirty="0" smtClean="0">
              <a:solidFill>
                <a:srgbClr val="FFFF00"/>
              </a:solidFill>
              <a:latin typeface="Arial" pitchFamily="34" charset="0"/>
              <a:cs typeface="Arial" pitchFamily="34" charset="0"/>
            </a:endParaRPr>
          </a:p>
          <a:p>
            <a:pPr indent="0" algn="just">
              <a:buNone/>
            </a:pPr>
            <a:endParaRPr lang="es-ES" sz="1600" dirty="0" smtClean="0">
              <a:solidFill>
                <a:schemeClr val="tx2"/>
              </a:solidFill>
              <a:latin typeface="Arial" pitchFamily="34" charset="0"/>
              <a:cs typeface="Arial" pitchFamily="34" charset="0"/>
            </a:endParaRPr>
          </a:p>
          <a:p>
            <a:pPr marL="628650" indent="-285750" algn="just"/>
            <a:endParaRPr lang="es-ES" sz="1600" dirty="0" smtClean="0">
              <a:solidFill>
                <a:schemeClr val="tx2"/>
              </a:solidFill>
              <a:latin typeface="Arial" pitchFamily="34" charset="0"/>
              <a:cs typeface="Arial" pitchFamily="34" charset="0"/>
            </a:endParaRPr>
          </a:p>
          <a:p>
            <a:pPr indent="0" algn="just">
              <a:buNone/>
            </a:pPr>
            <a:endParaRPr lang="es-ES" sz="16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942987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975641"/>
            <a:ext cx="2543944" cy="765727"/>
          </a:xfrm>
          <a:prstGeom prst="rect">
            <a:avLst/>
          </a:prstGeom>
        </p:spPr>
      </p:pic>
      <p:graphicFrame>
        <p:nvGraphicFramePr>
          <p:cNvPr id="5" name="4 Diagrama"/>
          <p:cNvGraphicFramePr/>
          <p:nvPr>
            <p:extLst>
              <p:ext uri="{D42A27DB-BD31-4B8C-83A1-F6EECF244321}">
                <p14:modId xmlns:p14="http://schemas.microsoft.com/office/powerpoint/2010/main" val="694582705"/>
              </p:ext>
            </p:extLst>
          </p:nvPr>
        </p:nvGraphicFramePr>
        <p:xfrm>
          <a:off x="179512" y="1052736"/>
          <a:ext cx="8640959" cy="5305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CuadroTexto"/>
          <p:cNvSpPr txBox="1"/>
          <p:nvPr/>
        </p:nvSpPr>
        <p:spPr>
          <a:xfrm>
            <a:off x="539405" y="1571031"/>
            <a:ext cx="360040" cy="523220"/>
          </a:xfrm>
          <a:prstGeom prst="rect">
            <a:avLst/>
          </a:prstGeom>
          <a:noFill/>
        </p:spPr>
        <p:txBody>
          <a:bodyPr wrap="square" rtlCol="0">
            <a:spAutoFit/>
          </a:bodyPr>
          <a:lstStyle/>
          <a:p>
            <a:r>
              <a:rPr lang="es-GT" sz="2800" dirty="0" smtClean="0">
                <a:solidFill>
                  <a:schemeClr val="tx2"/>
                </a:solidFill>
              </a:rPr>
              <a:t>1</a:t>
            </a:r>
            <a:endParaRPr lang="es-GT" sz="2800" dirty="0">
              <a:solidFill>
                <a:schemeClr val="tx2"/>
              </a:solidFill>
            </a:endParaRPr>
          </a:p>
        </p:txBody>
      </p:sp>
      <p:sp>
        <p:nvSpPr>
          <p:cNvPr id="8" name="7 CuadroTexto"/>
          <p:cNvSpPr txBox="1"/>
          <p:nvPr/>
        </p:nvSpPr>
        <p:spPr>
          <a:xfrm>
            <a:off x="1071351" y="2852936"/>
            <a:ext cx="360040" cy="523220"/>
          </a:xfrm>
          <a:prstGeom prst="rect">
            <a:avLst/>
          </a:prstGeom>
          <a:noFill/>
        </p:spPr>
        <p:txBody>
          <a:bodyPr wrap="square" rtlCol="0">
            <a:spAutoFit/>
          </a:bodyPr>
          <a:lstStyle/>
          <a:p>
            <a:r>
              <a:rPr lang="es-GT" sz="2800" dirty="0">
                <a:solidFill>
                  <a:schemeClr val="tx2"/>
                </a:solidFill>
              </a:rPr>
              <a:t>2</a:t>
            </a:r>
          </a:p>
        </p:txBody>
      </p:sp>
      <p:sp>
        <p:nvSpPr>
          <p:cNvPr id="9" name="8 CuadroTexto"/>
          <p:cNvSpPr txBox="1"/>
          <p:nvPr/>
        </p:nvSpPr>
        <p:spPr>
          <a:xfrm>
            <a:off x="1071351" y="4005064"/>
            <a:ext cx="360040" cy="523220"/>
          </a:xfrm>
          <a:prstGeom prst="rect">
            <a:avLst/>
          </a:prstGeom>
          <a:noFill/>
        </p:spPr>
        <p:txBody>
          <a:bodyPr wrap="square" rtlCol="0">
            <a:spAutoFit/>
          </a:bodyPr>
          <a:lstStyle/>
          <a:p>
            <a:r>
              <a:rPr lang="es-GT" sz="2800" dirty="0" smtClean="0">
                <a:solidFill>
                  <a:schemeClr val="tx2"/>
                </a:solidFill>
              </a:rPr>
              <a:t>3</a:t>
            </a:r>
            <a:endParaRPr lang="es-GT" sz="2800" dirty="0">
              <a:solidFill>
                <a:schemeClr val="tx2"/>
              </a:solidFill>
            </a:endParaRPr>
          </a:p>
        </p:txBody>
      </p:sp>
      <p:sp>
        <p:nvSpPr>
          <p:cNvPr id="10" name="9 CuadroTexto"/>
          <p:cNvSpPr txBox="1"/>
          <p:nvPr/>
        </p:nvSpPr>
        <p:spPr>
          <a:xfrm>
            <a:off x="611560" y="188640"/>
            <a:ext cx="8136904" cy="707886"/>
          </a:xfrm>
          <a:prstGeom prst="rect">
            <a:avLst/>
          </a:prstGeom>
          <a:noFill/>
        </p:spPr>
        <p:txBody>
          <a:bodyPr wrap="square" rtlCol="0">
            <a:spAutoFit/>
          </a:bodyPr>
          <a:lstStyle/>
          <a:p>
            <a:pPr algn="ctr"/>
            <a:r>
              <a:rPr lang="es-GT" sz="2000" b="1" dirty="0" smtClean="0">
                <a:solidFill>
                  <a:schemeClr val="tx2"/>
                </a:solidFill>
                <a:latin typeface="Arial" pitchFamily="34" charset="0"/>
                <a:cs typeface="Arial" pitchFamily="34" charset="0"/>
              </a:rPr>
              <a:t>3. </a:t>
            </a:r>
            <a:r>
              <a:rPr lang="es-GT" sz="2000" b="1" cap="all" dirty="0" smtClean="0">
                <a:solidFill>
                  <a:schemeClr val="tx2"/>
                </a:solidFill>
                <a:latin typeface="Arial" pitchFamily="34" charset="0"/>
                <a:cs typeface="Arial" pitchFamily="34" charset="0"/>
              </a:rPr>
              <a:t>Alcances del uso de las TCI en la ejecución de pagos de las instituciones publicas</a:t>
            </a:r>
            <a:endParaRPr lang="es-GT" sz="2000" b="1" cap="all" dirty="0">
              <a:solidFill>
                <a:schemeClr val="tx2"/>
              </a:solidFill>
              <a:latin typeface="Arial" pitchFamily="34" charset="0"/>
              <a:cs typeface="Arial" pitchFamily="34" charset="0"/>
            </a:endParaRPr>
          </a:p>
        </p:txBody>
      </p:sp>
      <p:sp>
        <p:nvSpPr>
          <p:cNvPr id="11" name="10 CuadroTexto"/>
          <p:cNvSpPr txBox="1"/>
          <p:nvPr/>
        </p:nvSpPr>
        <p:spPr>
          <a:xfrm>
            <a:off x="611560" y="5229200"/>
            <a:ext cx="360040" cy="523220"/>
          </a:xfrm>
          <a:prstGeom prst="rect">
            <a:avLst/>
          </a:prstGeom>
          <a:noFill/>
        </p:spPr>
        <p:txBody>
          <a:bodyPr wrap="square" rtlCol="0">
            <a:spAutoFit/>
          </a:bodyPr>
          <a:lstStyle/>
          <a:p>
            <a:r>
              <a:rPr lang="es-GT" sz="2800" dirty="0" smtClean="0">
                <a:solidFill>
                  <a:schemeClr val="tx2"/>
                </a:solidFill>
              </a:rPr>
              <a:t>4</a:t>
            </a:r>
            <a:endParaRPr lang="es-GT" sz="2800" dirty="0">
              <a:solidFill>
                <a:schemeClr val="tx2"/>
              </a:solidFill>
            </a:endParaRPr>
          </a:p>
        </p:txBody>
      </p:sp>
    </p:spTree>
    <p:extLst>
      <p:ext uri="{BB962C8B-B14F-4D97-AF65-F5344CB8AC3E}">
        <p14:creationId xmlns:p14="http://schemas.microsoft.com/office/powerpoint/2010/main" val="1627407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Autofit/>
          </a:bodyPr>
          <a:lstStyle/>
          <a:p>
            <a:r>
              <a:rPr lang="es-GT" sz="2400" b="1" dirty="0" smtClean="0">
                <a:solidFill>
                  <a:schemeClr val="tx2"/>
                </a:solidFill>
                <a:latin typeface="Arial" pitchFamily="34" charset="0"/>
                <a:cs typeface="Arial" pitchFamily="34" charset="0"/>
              </a:rPr>
              <a:t>4. </a:t>
            </a:r>
            <a:r>
              <a:rPr lang="es-GT" sz="2400" b="1" cap="all" dirty="0" smtClean="0">
                <a:solidFill>
                  <a:schemeClr val="tx2"/>
                </a:solidFill>
                <a:latin typeface="Arial" pitchFamily="34" charset="0"/>
                <a:cs typeface="Arial" pitchFamily="34" charset="0"/>
              </a:rPr>
              <a:t>Ventajas </a:t>
            </a:r>
            <a:r>
              <a:rPr lang="es-GT" sz="2400" b="1" cap="all" dirty="0">
                <a:solidFill>
                  <a:schemeClr val="tx2"/>
                </a:solidFill>
                <a:latin typeface="Arial" pitchFamily="34" charset="0"/>
                <a:cs typeface="Arial" pitchFamily="34" charset="0"/>
              </a:rPr>
              <a:t>y riesgos identificados con la TCI</a:t>
            </a:r>
            <a:br>
              <a:rPr lang="es-GT" sz="2400" b="1" cap="all" dirty="0">
                <a:solidFill>
                  <a:schemeClr val="tx2"/>
                </a:solidFill>
                <a:latin typeface="Arial" pitchFamily="34" charset="0"/>
                <a:cs typeface="Arial" pitchFamily="34" charset="0"/>
              </a:rPr>
            </a:br>
            <a:endParaRPr lang="es-GT" sz="2400" b="1" cap="all" dirty="0">
              <a:solidFill>
                <a:schemeClr val="tx2"/>
              </a:solidFill>
              <a:latin typeface="Arial" pitchFamily="34" charset="0"/>
              <a:cs typeface="Arial" pitchFamily="34"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975641"/>
            <a:ext cx="2543944" cy="765727"/>
          </a:xfrm>
          <a:prstGeom prst="rect">
            <a:avLst/>
          </a:prstGeom>
        </p:spPr>
      </p:pic>
      <p:sp>
        <p:nvSpPr>
          <p:cNvPr id="5" name="4 CuadroTexto"/>
          <p:cNvSpPr txBox="1"/>
          <p:nvPr/>
        </p:nvSpPr>
        <p:spPr>
          <a:xfrm>
            <a:off x="3635896" y="836712"/>
            <a:ext cx="2448272" cy="400110"/>
          </a:xfrm>
          <a:prstGeom prst="rect">
            <a:avLst/>
          </a:prstGeom>
          <a:noFill/>
        </p:spPr>
        <p:txBody>
          <a:bodyPr wrap="square" rtlCol="0">
            <a:spAutoFit/>
          </a:bodyPr>
          <a:lstStyle/>
          <a:p>
            <a:pPr algn="ctr"/>
            <a:r>
              <a:rPr lang="es-GT" sz="2000" b="1" i="1" u="sng" dirty="0" smtClean="0">
                <a:solidFill>
                  <a:schemeClr val="tx2"/>
                </a:solidFill>
              </a:rPr>
              <a:t>VENTAJAS</a:t>
            </a:r>
            <a:endParaRPr lang="es-GT" sz="2000" b="1" i="1" u="sng" dirty="0">
              <a:solidFill>
                <a:schemeClr val="tx2"/>
              </a:solidFill>
            </a:endParaRPr>
          </a:p>
        </p:txBody>
      </p:sp>
      <p:graphicFrame>
        <p:nvGraphicFramePr>
          <p:cNvPr id="7" name="6 Diagrama"/>
          <p:cNvGraphicFramePr/>
          <p:nvPr>
            <p:extLst>
              <p:ext uri="{D42A27DB-BD31-4B8C-83A1-F6EECF244321}">
                <p14:modId xmlns:p14="http://schemas.microsoft.com/office/powerpoint/2010/main" val="2167636944"/>
              </p:ext>
            </p:extLst>
          </p:nvPr>
        </p:nvGraphicFramePr>
        <p:xfrm>
          <a:off x="323528" y="1317944"/>
          <a:ext cx="856895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6410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8824</TotalTime>
  <Words>949</Words>
  <Application>Microsoft Office PowerPoint</Application>
  <PresentationFormat>Carta (216 x 279 mm)</PresentationFormat>
  <Paragraphs>108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4. Ventajas y riesgos identificados con la TCI </vt:lpstr>
      <vt:lpstr>Presentación de PowerPoint</vt:lpstr>
      <vt:lpstr>6. MECANISMOS DE CONTROL</vt:lpstr>
      <vt:lpstr>Presentación de PowerPoint</vt:lpstr>
    </vt:vector>
  </TitlesOfParts>
  <Company>TESORERIA NACIONAL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FONDO ROTATIVO (PROCESO ACTUAL)</dc:title>
  <dc:creator>ssantizo</dc:creator>
  <cp:lastModifiedBy>Jorge Delgado</cp:lastModifiedBy>
  <cp:revision>764</cp:revision>
  <cp:lastPrinted>2016-07-13T22:01:23Z</cp:lastPrinted>
  <dcterms:created xsi:type="dcterms:W3CDTF">2013-09-25T14:18:39Z</dcterms:created>
  <dcterms:modified xsi:type="dcterms:W3CDTF">2016-07-26T19:23:30Z</dcterms:modified>
</cp:coreProperties>
</file>